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11" r:id="rId4"/>
    <p:sldMasterId id="2147483723" r:id="rId5"/>
    <p:sldMasterId id="2147483733" r:id="rId6"/>
    <p:sldMasterId id="2147483743" r:id="rId7"/>
  </p:sldMasterIdLst>
  <p:notesMasterIdLst>
    <p:notesMasterId r:id="rId34"/>
  </p:notesMasterIdLst>
  <p:handoutMasterIdLst>
    <p:handoutMasterId r:id="rId35"/>
  </p:handoutMasterIdLst>
  <p:sldIdLst>
    <p:sldId id="562" r:id="rId8"/>
    <p:sldId id="602" r:id="rId9"/>
    <p:sldId id="594" r:id="rId10"/>
    <p:sldId id="603" r:id="rId11"/>
    <p:sldId id="582" r:id="rId12"/>
    <p:sldId id="583" r:id="rId13"/>
    <p:sldId id="519" r:id="rId14"/>
    <p:sldId id="584" r:id="rId15"/>
    <p:sldId id="609" r:id="rId16"/>
    <p:sldId id="593" r:id="rId17"/>
    <p:sldId id="585" r:id="rId18"/>
    <p:sldId id="605" r:id="rId19"/>
    <p:sldId id="586" r:id="rId20"/>
    <p:sldId id="601" r:id="rId21"/>
    <p:sldId id="587" r:id="rId22"/>
    <p:sldId id="597" r:id="rId23"/>
    <p:sldId id="577" r:id="rId24"/>
    <p:sldId id="600" r:id="rId25"/>
    <p:sldId id="590" r:id="rId26"/>
    <p:sldId id="606" r:id="rId27"/>
    <p:sldId id="591" r:id="rId28"/>
    <p:sldId id="538" r:id="rId29"/>
    <p:sldId id="596" r:id="rId30"/>
    <p:sldId id="592" r:id="rId31"/>
    <p:sldId id="607" r:id="rId32"/>
    <p:sldId id="608" r:id="rId33"/>
  </p:sldIdLst>
  <p:sldSz cx="6858000" cy="9906000" type="A4"/>
  <p:notesSz cx="6807200" cy="9939338"/>
  <p:defaultTextStyle>
    <a:defPPr>
      <a:defRPr lang="ja-JP"/>
    </a:defPPr>
    <a:lvl1pPr marL="0" algn="l" defTabSz="925880" rtl="0" eaLnBrk="1" latinLnBrk="0" hangingPunct="1">
      <a:defRPr kumimoji="1" sz="1822" kern="1200">
        <a:solidFill>
          <a:schemeClr val="tx1"/>
        </a:solidFill>
        <a:latin typeface="+mn-lt"/>
        <a:ea typeface="+mn-ea"/>
        <a:cs typeface="+mn-cs"/>
      </a:defRPr>
    </a:lvl1pPr>
    <a:lvl2pPr marL="462940" algn="l" defTabSz="925880" rtl="0" eaLnBrk="1" latinLnBrk="0" hangingPunct="1">
      <a:defRPr kumimoji="1" sz="1822" kern="1200">
        <a:solidFill>
          <a:schemeClr val="tx1"/>
        </a:solidFill>
        <a:latin typeface="+mn-lt"/>
        <a:ea typeface="+mn-ea"/>
        <a:cs typeface="+mn-cs"/>
      </a:defRPr>
    </a:lvl2pPr>
    <a:lvl3pPr marL="925880" algn="l" defTabSz="925880" rtl="0" eaLnBrk="1" latinLnBrk="0" hangingPunct="1">
      <a:defRPr kumimoji="1" sz="1822" kern="1200">
        <a:solidFill>
          <a:schemeClr val="tx1"/>
        </a:solidFill>
        <a:latin typeface="+mn-lt"/>
        <a:ea typeface="+mn-ea"/>
        <a:cs typeface="+mn-cs"/>
      </a:defRPr>
    </a:lvl3pPr>
    <a:lvl4pPr marL="1388820" algn="l" defTabSz="925880" rtl="0" eaLnBrk="1" latinLnBrk="0" hangingPunct="1">
      <a:defRPr kumimoji="1" sz="1822" kern="1200">
        <a:solidFill>
          <a:schemeClr val="tx1"/>
        </a:solidFill>
        <a:latin typeface="+mn-lt"/>
        <a:ea typeface="+mn-ea"/>
        <a:cs typeface="+mn-cs"/>
      </a:defRPr>
    </a:lvl4pPr>
    <a:lvl5pPr marL="1851759" algn="l" defTabSz="925880" rtl="0" eaLnBrk="1" latinLnBrk="0" hangingPunct="1">
      <a:defRPr kumimoji="1" sz="1822" kern="1200">
        <a:solidFill>
          <a:schemeClr val="tx1"/>
        </a:solidFill>
        <a:latin typeface="+mn-lt"/>
        <a:ea typeface="+mn-ea"/>
        <a:cs typeface="+mn-cs"/>
      </a:defRPr>
    </a:lvl5pPr>
    <a:lvl6pPr marL="2314699" algn="l" defTabSz="925880" rtl="0" eaLnBrk="1" latinLnBrk="0" hangingPunct="1">
      <a:defRPr kumimoji="1" sz="1822" kern="1200">
        <a:solidFill>
          <a:schemeClr val="tx1"/>
        </a:solidFill>
        <a:latin typeface="+mn-lt"/>
        <a:ea typeface="+mn-ea"/>
        <a:cs typeface="+mn-cs"/>
      </a:defRPr>
    </a:lvl6pPr>
    <a:lvl7pPr marL="2777640" algn="l" defTabSz="925880" rtl="0" eaLnBrk="1" latinLnBrk="0" hangingPunct="1">
      <a:defRPr kumimoji="1" sz="1822" kern="1200">
        <a:solidFill>
          <a:schemeClr val="tx1"/>
        </a:solidFill>
        <a:latin typeface="+mn-lt"/>
        <a:ea typeface="+mn-ea"/>
        <a:cs typeface="+mn-cs"/>
      </a:defRPr>
    </a:lvl7pPr>
    <a:lvl8pPr marL="3240579" algn="l" defTabSz="925880" rtl="0" eaLnBrk="1" latinLnBrk="0" hangingPunct="1">
      <a:defRPr kumimoji="1" sz="1822" kern="1200">
        <a:solidFill>
          <a:schemeClr val="tx1"/>
        </a:solidFill>
        <a:latin typeface="+mn-lt"/>
        <a:ea typeface="+mn-ea"/>
        <a:cs typeface="+mn-cs"/>
      </a:defRPr>
    </a:lvl8pPr>
    <a:lvl9pPr marL="3703519" algn="l" defTabSz="925880" rtl="0" eaLnBrk="1" latinLnBrk="0" hangingPunct="1">
      <a:defRPr kumimoji="1" sz="1822" kern="1200">
        <a:solidFill>
          <a:schemeClr val="tx1"/>
        </a:solidFill>
        <a:latin typeface="+mn-lt"/>
        <a:ea typeface="+mn-ea"/>
        <a:cs typeface="+mn-cs"/>
      </a:defRPr>
    </a:lvl9pPr>
  </p:defaultTextStyle>
  <p:extLst>
    <p:ext uri="{521415D9-36F7-43E2-AB2F-B90AF26B5E84}">
      <p14:sectionLst xmlns:p14="http://schemas.microsoft.com/office/powerpoint/2010/main">
        <p14:section name="表紙・目次" id="{56F3223C-61A5-4D94-865C-3371F61C77B1}">
          <p14:sldIdLst>
            <p14:sldId id="562"/>
            <p14:sldId id="602"/>
          </p14:sldIdLst>
        </p14:section>
        <p14:section name="受給資格認定申請の流れ" id="{F62578C1-7512-4A18-8EB3-AF69B187DB5E}">
          <p14:sldIdLst>
            <p14:sldId id="594"/>
          </p14:sldIdLst>
        </p14:section>
        <p14:section name="よくあるご質問" id="{CDDCD630-F3EE-4232-BDD2-7A52F3140B32}">
          <p14:sldIdLst>
            <p14:sldId id="603"/>
          </p14:sldIdLst>
        </p14:section>
        <p14:section name="操作説明" id="{B940029A-0819-4E2F-82AA-DC5EE6D94629}">
          <p14:sldIdLst>
            <p14:sldId id="582"/>
            <p14:sldId id="583"/>
            <p14:sldId id="519"/>
            <p14:sldId id="584"/>
            <p14:sldId id="609"/>
            <p14:sldId id="593"/>
            <p14:sldId id="585"/>
            <p14:sldId id="605"/>
            <p14:sldId id="586"/>
            <p14:sldId id="601"/>
            <p14:sldId id="587"/>
            <p14:sldId id="597"/>
            <p14:sldId id="577"/>
            <p14:sldId id="600"/>
            <p14:sldId id="590"/>
            <p14:sldId id="606"/>
            <p14:sldId id="591"/>
            <p14:sldId id="538"/>
            <p14:sldId id="596"/>
            <p14:sldId id="592"/>
            <p14:sldId id="607"/>
            <p14:sldId id="608"/>
          </p14:sldIdLst>
        </p14:section>
      </p14:sectionLst>
    </p:ext>
    <p:ext uri="{EFAFB233-063F-42B5-8137-9DF3F51BA10A}">
      <p15:sldGuideLst xmlns:p15="http://schemas.microsoft.com/office/powerpoint/2012/main">
        <p15:guide id="1" orient="horz" pos="1351" userDrawn="1">
          <p15:clr>
            <a:srgbClr val="A4A3A4"/>
          </p15:clr>
        </p15:guide>
        <p15:guide id="2" pos="3135" userDrawn="1">
          <p15:clr>
            <a:srgbClr val="A4A3A4"/>
          </p15:clr>
        </p15:guide>
        <p15:guide id="3" orient="horz" pos="1124" userDrawn="1">
          <p15:clr>
            <a:srgbClr val="A4A3A4"/>
          </p15:clr>
        </p15:guide>
        <p15:guide id="4"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4" name="作成者" initials="A" lastIdx="0" clrIdx="1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0000"/>
    <a:srgbClr val="1290AE"/>
    <a:srgbClr val="12AAAE"/>
    <a:srgbClr val="F93B07"/>
    <a:srgbClr val="0000FF"/>
    <a:srgbClr val="E2EAF2"/>
    <a:srgbClr val="EEF1F8"/>
    <a:srgbClr val="F76F09"/>
    <a:srgbClr val="404040"/>
    <a:srgbClr val="EBE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95896" autoAdjust="0"/>
  </p:normalViewPr>
  <p:slideViewPr>
    <p:cSldViewPr snapToGrid="0">
      <p:cViewPr varScale="1">
        <p:scale>
          <a:sx n="52" d="100"/>
          <a:sy n="52" d="100"/>
        </p:scale>
        <p:origin x="2250" y="72"/>
      </p:cViewPr>
      <p:guideLst>
        <p:guide orient="horz" pos="1351"/>
        <p:guide pos="3135"/>
        <p:guide orient="horz" pos="1124"/>
        <p:guide pos="2160"/>
      </p:guideLst>
    </p:cSldViewPr>
  </p:slideViewPr>
  <p:outlineViewPr>
    <p:cViewPr>
      <p:scale>
        <a:sx n="33" d="100"/>
        <a:sy n="33" d="100"/>
      </p:scale>
      <p:origin x="0" y="4356"/>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90" d="100"/>
          <a:sy n="90" d="100"/>
        </p:scale>
        <p:origin x="3696" y="72"/>
      </p:cViewPr>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 Id="rId8" Type="http://schemas.openxmlformats.org/officeDocument/2006/relationships/slide" Target="slides/slide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5"/>
            <a:ext cx="2949786" cy="498693"/>
          </a:xfrm>
          <a:prstGeom prst="rect">
            <a:avLst/>
          </a:prstGeom>
        </p:spPr>
        <p:txBody>
          <a:bodyPr vert="horz" lIns="91410" tIns="45707" rIns="91410" bIns="45707"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4" y="9440648"/>
            <a:ext cx="2949786" cy="498692"/>
          </a:xfrm>
          <a:prstGeom prst="rect">
            <a:avLst/>
          </a:prstGeom>
        </p:spPr>
        <p:txBody>
          <a:bodyPr vert="horz" lIns="91410" tIns="45707" rIns="91410" bIns="4570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41" y="9440648"/>
            <a:ext cx="2949786" cy="498692"/>
          </a:xfrm>
          <a:prstGeom prst="rect">
            <a:avLst/>
          </a:prstGeom>
        </p:spPr>
        <p:txBody>
          <a:bodyPr vert="horz" lIns="91410" tIns="45707" rIns="91410" bIns="45707" rtlCol="0" anchor="b"/>
          <a:lstStyle>
            <a:lvl1pPr algn="r">
              <a:defRPr sz="1200"/>
            </a:lvl1pPr>
          </a:lstStyle>
          <a:p>
            <a:fld id="{3DDF4258-8B54-E846-A716-B40C4AB7CB0A}" type="slidenum">
              <a:rPr kumimoji="1" lang="ja-JP" altLang="en-US" smtClean="0"/>
              <a:t>‹#›</a:t>
            </a:fld>
            <a:endParaRPr kumimoji="1" lang="ja-JP" altLang="en-US"/>
          </a:p>
        </p:txBody>
      </p:sp>
    </p:spTree>
    <p:extLst>
      <p:ext uri="{BB962C8B-B14F-4D97-AF65-F5344CB8AC3E}">
        <p14:creationId xmlns:p14="http://schemas.microsoft.com/office/powerpoint/2010/main" val="2060372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5"/>
            <a:ext cx="2949786" cy="498693"/>
          </a:xfrm>
          <a:prstGeom prst="rect">
            <a:avLst/>
          </a:prstGeom>
        </p:spPr>
        <p:txBody>
          <a:bodyPr vert="horz" lIns="91410" tIns="45707" rIns="91410" bIns="4570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1" y="5"/>
            <a:ext cx="2949786" cy="498693"/>
          </a:xfrm>
          <a:prstGeom prst="rect">
            <a:avLst/>
          </a:prstGeom>
        </p:spPr>
        <p:txBody>
          <a:bodyPr vert="horz" lIns="91410" tIns="45707" rIns="91410" bIns="45707" rtlCol="0"/>
          <a:lstStyle>
            <a:lvl1pPr algn="r">
              <a:defRPr sz="1200"/>
            </a:lvl1pPr>
          </a:lstStyle>
          <a:p>
            <a:fld id="{187B8588-1665-0A4A-AD47-68FFFFC620D1}" type="datetimeFigureOut">
              <a:rPr kumimoji="1" lang="ja-JP" altLang="en-US" smtClean="0"/>
              <a:t>2024/6/26</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10" tIns="45707" rIns="91410" bIns="45707"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10" tIns="45707" rIns="91410" bIns="4570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648"/>
            <a:ext cx="2949786" cy="498692"/>
          </a:xfrm>
          <a:prstGeom prst="rect">
            <a:avLst/>
          </a:prstGeom>
        </p:spPr>
        <p:txBody>
          <a:bodyPr vert="horz" lIns="91410" tIns="45707" rIns="91410" bIns="4570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1" y="9440648"/>
            <a:ext cx="2949786" cy="498692"/>
          </a:xfrm>
          <a:prstGeom prst="rect">
            <a:avLst/>
          </a:prstGeom>
        </p:spPr>
        <p:txBody>
          <a:bodyPr vert="horz" lIns="91410" tIns="45707" rIns="91410" bIns="45707" rtlCol="0" anchor="b"/>
          <a:lstStyle>
            <a:lvl1pPr algn="r">
              <a:defRPr sz="1200"/>
            </a:lvl1pPr>
          </a:lstStyle>
          <a:p>
            <a:fld id="{AF9AAED7-EB68-B44B-A29A-E9CFE7A1147D}" type="slidenum">
              <a:rPr kumimoji="1" lang="ja-JP" altLang="en-US" smtClean="0"/>
              <a:t>‹#›</a:t>
            </a:fld>
            <a:endParaRPr kumimoji="1" lang="ja-JP" altLang="en-US"/>
          </a:p>
        </p:txBody>
      </p:sp>
    </p:spTree>
    <p:extLst>
      <p:ext uri="{BB962C8B-B14F-4D97-AF65-F5344CB8AC3E}">
        <p14:creationId xmlns:p14="http://schemas.microsoft.com/office/powerpoint/2010/main" val="241394081"/>
      </p:ext>
    </p:extLst>
  </p:cSld>
  <p:clrMap bg1="lt1" tx1="dk1" bg2="lt2" tx2="dk2" accent1="accent1" accent2="accent2" accent3="accent3" accent4="accent4" accent5="accent5" accent6="accent6" hlink="hlink" folHlink="folHlink"/>
  <p:notesStyle>
    <a:lvl1pPr marL="0" algn="l" defTabSz="925880" rtl="0" eaLnBrk="1" latinLnBrk="0" hangingPunct="1">
      <a:defRPr kumimoji="1" sz="1215" kern="1200">
        <a:solidFill>
          <a:schemeClr val="tx1"/>
        </a:solidFill>
        <a:latin typeface="+mn-lt"/>
        <a:ea typeface="+mn-ea"/>
        <a:cs typeface="+mn-cs"/>
      </a:defRPr>
    </a:lvl1pPr>
    <a:lvl2pPr marL="462940" algn="l" defTabSz="925880" rtl="0" eaLnBrk="1" latinLnBrk="0" hangingPunct="1">
      <a:defRPr kumimoji="1" sz="1215" kern="1200">
        <a:solidFill>
          <a:schemeClr val="tx1"/>
        </a:solidFill>
        <a:latin typeface="+mn-lt"/>
        <a:ea typeface="+mn-ea"/>
        <a:cs typeface="+mn-cs"/>
      </a:defRPr>
    </a:lvl2pPr>
    <a:lvl3pPr marL="925880" algn="l" defTabSz="925880" rtl="0" eaLnBrk="1" latinLnBrk="0" hangingPunct="1">
      <a:defRPr kumimoji="1" sz="1215" kern="1200">
        <a:solidFill>
          <a:schemeClr val="tx1"/>
        </a:solidFill>
        <a:latin typeface="+mn-lt"/>
        <a:ea typeface="+mn-ea"/>
        <a:cs typeface="+mn-cs"/>
      </a:defRPr>
    </a:lvl3pPr>
    <a:lvl4pPr marL="1388820" algn="l" defTabSz="925880" rtl="0" eaLnBrk="1" latinLnBrk="0" hangingPunct="1">
      <a:defRPr kumimoji="1" sz="1215" kern="1200">
        <a:solidFill>
          <a:schemeClr val="tx1"/>
        </a:solidFill>
        <a:latin typeface="+mn-lt"/>
        <a:ea typeface="+mn-ea"/>
        <a:cs typeface="+mn-cs"/>
      </a:defRPr>
    </a:lvl4pPr>
    <a:lvl5pPr marL="1851759" algn="l" defTabSz="925880" rtl="0" eaLnBrk="1" latinLnBrk="0" hangingPunct="1">
      <a:defRPr kumimoji="1" sz="1215" kern="1200">
        <a:solidFill>
          <a:schemeClr val="tx1"/>
        </a:solidFill>
        <a:latin typeface="+mn-lt"/>
        <a:ea typeface="+mn-ea"/>
        <a:cs typeface="+mn-cs"/>
      </a:defRPr>
    </a:lvl5pPr>
    <a:lvl6pPr marL="2314699" algn="l" defTabSz="925880" rtl="0" eaLnBrk="1" latinLnBrk="0" hangingPunct="1">
      <a:defRPr kumimoji="1" sz="1215" kern="1200">
        <a:solidFill>
          <a:schemeClr val="tx1"/>
        </a:solidFill>
        <a:latin typeface="+mn-lt"/>
        <a:ea typeface="+mn-ea"/>
        <a:cs typeface="+mn-cs"/>
      </a:defRPr>
    </a:lvl6pPr>
    <a:lvl7pPr marL="2777640" algn="l" defTabSz="925880" rtl="0" eaLnBrk="1" latinLnBrk="0" hangingPunct="1">
      <a:defRPr kumimoji="1" sz="1215" kern="1200">
        <a:solidFill>
          <a:schemeClr val="tx1"/>
        </a:solidFill>
        <a:latin typeface="+mn-lt"/>
        <a:ea typeface="+mn-ea"/>
        <a:cs typeface="+mn-cs"/>
      </a:defRPr>
    </a:lvl7pPr>
    <a:lvl8pPr marL="3240579" algn="l" defTabSz="925880" rtl="0" eaLnBrk="1" latinLnBrk="0" hangingPunct="1">
      <a:defRPr kumimoji="1" sz="1215" kern="1200">
        <a:solidFill>
          <a:schemeClr val="tx1"/>
        </a:solidFill>
        <a:latin typeface="+mn-lt"/>
        <a:ea typeface="+mn-ea"/>
        <a:cs typeface="+mn-cs"/>
      </a:defRPr>
    </a:lvl8pPr>
    <a:lvl9pPr marL="3703519" algn="l" defTabSz="925880" rtl="0" eaLnBrk="1" latinLnBrk="0" hangingPunct="1">
      <a:defRPr kumimoji="1" sz="121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25586">
              <a:defRPr/>
            </a:pPr>
            <a:fld id="{AF9AAED7-EB68-B44B-A29A-E9CFE7A1147D}" type="slidenum">
              <a:rPr lang="ja-JP" altLang="en-US">
                <a:solidFill>
                  <a:prstClr val="black"/>
                </a:solidFill>
                <a:latin typeface="Yu Gothic"/>
                <a:ea typeface="Yu Gothic" panose="020B0400000000000000" pitchFamily="50" charset="-128"/>
              </a:rPr>
              <a:pPr defTabSz="925586">
                <a:defRPr/>
              </a:pPr>
              <a:t>2</a:t>
            </a:fld>
            <a:endParaRPr lang="ja-JP" altLang="en-US">
              <a:solidFill>
                <a:prstClr val="black"/>
              </a:solidFill>
              <a:latin typeface="Yu Gothic"/>
              <a:ea typeface="Yu Gothic" panose="020B0400000000000000" pitchFamily="50" charset="-128"/>
            </a:endParaRPr>
          </a:p>
        </p:txBody>
      </p:sp>
    </p:spTree>
    <p:extLst>
      <p:ext uri="{BB962C8B-B14F-4D97-AF65-F5344CB8AC3E}">
        <p14:creationId xmlns:p14="http://schemas.microsoft.com/office/powerpoint/2010/main" val="3799912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12</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2024/6/26</a:t>
            </a:fld>
            <a:endParaRPr lang="en-US"/>
          </a:p>
        </p:txBody>
      </p:sp>
    </p:spTree>
    <p:extLst>
      <p:ext uri="{BB962C8B-B14F-4D97-AF65-F5344CB8AC3E}">
        <p14:creationId xmlns:p14="http://schemas.microsoft.com/office/powerpoint/2010/main" val="4205765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13</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2024/6/26</a:t>
            </a:fld>
            <a:endParaRPr lang="en-US"/>
          </a:p>
        </p:txBody>
      </p:sp>
    </p:spTree>
    <p:extLst>
      <p:ext uri="{BB962C8B-B14F-4D97-AF65-F5344CB8AC3E}">
        <p14:creationId xmlns:p14="http://schemas.microsoft.com/office/powerpoint/2010/main" val="1015859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14</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2024/6/26</a:t>
            </a:fld>
            <a:endParaRPr lang="en-US"/>
          </a:p>
        </p:txBody>
      </p:sp>
    </p:spTree>
    <p:extLst>
      <p:ext uri="{BB962C8B-B14F-4D97-AF65-F5344CB8AC3E}">
        <p14:creationId xmlns:p14="http://schemas.microsoft.com/office/powerpoint/2010/main" val="3833497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15</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2024/6/26</a:t>
            </a:fld>
            <a:endParaRPr lang="en-US"/>
          </a:p>
        </p:txBody>
      </p:sp>
    </p:spTree>
    <p:extLst>
      <p:ext uri="{BB962C8B-B14F-4D97-AF65-F5344CB8AC3E}">
        <p14:creationId xmlns:p14="http://schemas.microsoft.com/office/powerpoint/2010/main" val="2689573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16</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2024/6/26</a:t>
            </a:fld>
            <a:endParaRPr lang="en-US"/>
          </a:p>
        </p:txBody>
      </p:sp>
    </p:spTree>
    <p:extLst>
      <p:ext uri="{BB962C8B-B14F-4D97-AF65-F5344CB8AC3E}">
        <p14:creationId xmlns:p14="http://schemas.microsoft.com/office/powerpoint/2010/main" val="1080332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17</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2024/6/26</a:t>
            </a:fld>
            <a:endParaRPr lang="en-US"/>
          </a:p>
        </p:txBody>
      </p:sp>
    </p:spTree>
    <p:extLst>
      <p:ext uri="{BB962C8B-B14F-4D97-AF65-F5344CB8AC3E}">
        <p14:creationId xmlns:p14="http://schemas.microsoft.com/office/powerpoint/2010/main" val="3313857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18</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2024/6/26</a:t>
            </a:fld>
            <a:endParaRPr lang="en-US"/>
          </a:p>
        </p:txBody>
      </p:sp>
    </p:spTree>
    <p:extLst>
      <p:ext uri="{BB962C8B-B14F-4D97-AF65-F5344CB8AC3E}">
        <p14:creationId xmlns:p14="http://schemas.microsoft.com/office/powerpoint/2010/main" val="911343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19</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2024/6/26</a:t>
            </a:fld>
            <a:endParaRPr lang="en-US"/>
          </a:p>
        </p:txBody>
      </p:sp>
    </p:spTree>
    <p:extLst>
      <p:ext uri="{BB962C8B-B14F-4D97-AF65-F5344CB8AC3E}">
        <p14:creationId xmlns:p14="http://schemas.microsoft.com/office/powerpoint/2010/main" val="2375153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21</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2024/6/26</a:t>
            </a:fld>
            <a:endParaRPr lang="en-US"/>
          </a:p>
        </p:txBody>
      </p:sp>
    </p:spTree>
    <p:extLst>
      <p:ext uri="{BB962C8B-B14F-4D97-AF65-F5344CB8AC3E}">
        <p14:creationId xmlns:p14="http://schemas.microsoft.com/office/powerpoint/2010/main" val="3906841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22</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2024/6/26</a:t>
            </a:fld>
            <a:endParaRPr lang="en-US"/>
          </a:p>
        </p:txBody>
      </p:sp>
    </p:spTree>
    <p:extLst>
      <p:ext uri="{BB962C8B-B14F-4D97-AF65-F5344CB8AC3E}">
        <p14:creationId xmlns:p14="http://schemas.microsoft.com/office/powerpoint/2010/main" val="93764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3</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2024/6/26</a:t>
            </a:fld>
            <a:endParaRPr lang="en-US"/>
          </a:p>
        </p:txBody>
      </p:sp>
    </p:spTree>
    <p:extLst>
      <p:ext uri="{BB962C8B-B14F-4D97-AF65-F5344CB8AC3E}">
        <p14:creationId xmlns:p14="http://schemas.microsoft.com/office/powerpoint/2010/main" val="1081425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23</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2024/6/26</a:t>
            </a:fld>
            <a:endParaRPr lang="en-US"/>
          </a:p>
        </p:txBody>
      </p:sp>
    </p:spTree>
    <p:extLst>
      <p:ext uri="{BB962C8B-B14F-4D97-AF65-F5344CB8AC3E}">
        <p14:creationId xmlns:p14="http://schemas.microsoft.com/office/powerpoint/2010/main" val="2842796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24</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2024/6/26</a:t>
            </a:fld>
            <a:endParaRPr lang="en-US"/>
          </a:p>
        </p:txBody>
      </p:sp>
    </p:spTree>
    <p:extLst>
      <p:ext uri="{BB962C8B-B14F-4D97-AF65-F5344CB8AC3E}">
        <p14:creationId xmlns:p14="http://schemas.microsoft.com/office/powerpoint/2010/main" val="2637881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5</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2024/6/26</a:t>
            </a:fld>
            <a:endParaRPr lang="en-US"/>
          </a:p>
        </p:txBody>
      </p:sp>
    </p:spTree>
    <p:extLst>
      <p:ext uri="{BB962C8B-B14F-4D97-AF65-F5344CB8AC3E}">
        <p14:creationId xmlns:p14="http://schemas.microsoft.com/office/powerpoint/2010/main" val="1417082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6</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2024/6/26</a:t>
            </a:fld>
            <a:endParaRPr lang="en-US"/>
          </a:p>
        </p:txBody>
      </p:sp>
    </p:spTree>
    <p:extLst>
      <p:ext uri="{BB962C8B-B14F-4D97-AF65-F5344CB8AC3E}">
        <p14:creationId xmlns:p14="http://schemas.microsoft.com/office/powerpoint/2010/main" val="559907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7</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2024/6/26</a:t>
            </a:fld>
            <a:endParaRPr lang="en-US"/>
          </a:p>
        </p:txBody>
      </p:sp>
    </p:spTree>
    <p:extLst>
      <p:ext uri="{BB962C8B-B14F-4D97-AF65-F5344CB8AC3E}">
        <p14:creationId xmlns:p14="http://schemas.microsoft.com/office/powerpoint/2010/main" val="2583822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8</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2024/6/26</a:t>
            </a:fld>
            <a:endParaRPr lang="en-US"/>
          </a:p>
        </p:txBody>
      </p:sp>
    </p:spTree>
    <p:extLst>
      <p:ext uri="{BB962C8B-B14F-4D97-AF65-F5344CB8AC3E}">
        <p14:creationId xmlns:p14="http://schemas.microsoft.com/office/powerpoint/2010/main" val="2557351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9</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2024/6/26</a:t>
            </a:fld>
            <a:endParaRPr lang="en-US"/>
          </a:p>
        </p:txBody>
      </p:sp>
    </p:spTree>
    <p:extLst>
      <p:ext uri="{BB962C8B-B14F-4D97-AF65-F5344CB8AC3E}">
        <p14:creationId xmlns:p14="http://schemas.microsoft.com/office/powerpoint/2010/main" val="1993829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10</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2024/6/26</a:t>
            </a:fld>
            <a:endParaRPr lang="en-US"/>
          </a:p>
        </p:txBody>
      </p:sp>
    </p:spTree>
    <p:extLst>
      <p:ext uri="{BB962C8B-B14F-4D97-AF65-F5344CB8AC3E}">
        <p14:creationId xmlns:p14="http://schemas.microsoft.com/office/powerpoint/2010/main" val="2665070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11</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2024/6/26</a:t>
            </a:fld>
            <a:endParaRPr lang="en-US"/>
          </a:p>
        </p:txBody>
      </p:sp>
    </p:spTree>
    <p:extLst>
      <p:ext uri="{BB962C8B-B14F-4D97-AF65-F5344CB8AC3E}">
        <p14:creationId xmlns:p14="http://schemas.microsoft.com/office/powerpoint/2010/main" val="16712238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gi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gi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A(白ロゴ)">
    <p:spTree>
      <p:nvGrpSpPr>
        <p:cNvPr id="1" name=""/>
        <p:cNvGrpSpPr/>
        <p:nvPr/>
      </p:nvGrpSpPr>
      <p:grpSpPr>
        <a:xfrm>
          <a:off x="0" y="0"/>
          <a:ext cx="0" cy="0"/>
          <a:chOff x="0" y="0"/>
          <a:chExt cx="0" cy="0"/>
        </a:xfrm>
      </p:grpSpPr>
      <p:pic>
        <p:nvPicPr>
          <p:cNvPr id="13" name="図 12"/>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 y="0"/>
            <a:ext cx="6857999" cy="9906000"/>
          </a:xfrm>
          <a:prstGeom prst="rect">
            <a:avLst/>
          </a:prstGeom>
          <a:ln>
            <a:solidFill>
              <a:schemeClr val="accent1"/>
            </a:solidFill>
          </a:ln>
        </p:spPr>
      </p:pic>
      <p:sp>
        <p:nvSpPr>
          <p:cNvPr id="14" name="正方形/長方形 13"/>
          <p:cNvSpPr/>
          <p:nvPr userDrawn="1"/>
        </p:nvSpPr>
        <p:spPr>
          <a:xfrm>
            <a:off x="1" y="6809174"/>
            <a:ext cx="6858000" cy="31124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b="0" i="0" dirty="0">
              <a:latin typeface="HGPGothicE" charset="-128"/>
              <a:ea typeface="HGPGothicE" charset="-128"/>
            </a:endParaRPr>
          </a:p>
        </p:txBody>
      </p:sp>
      <p:pic>
        <p:nvPicPr>
          <p:cNvPr id="15" name="図 1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608401"/>
            <a:ext cx="2475691" cy="9297601"/>
          </a:xfrm>
          <a:prstGeom prst="rect">
            <a:avLst/>
          </a:prstGeom>
        </p:spPr>
      </p:pic>
      <p:pic>
        <p:nvPicPr>
          <p:cNvPr id="16" name="図 15"/>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894195" y="372616"/>
            <a:ext cx="1818368" cy="1352000"/>
          </a:xfrm>
          <a:prstGeom prst="rect">
            <a:avLst/>
          </a:prstGeom>
        </p:spPr>
      </p:pic>
      <p:sp>
        <p:nvSpPr>
          <p:cNvPr id="17" name="Text Placeholder 2"/>
          <p:cNvSpPr>
            <a:spLocks noGrp="1"/>
          </p:cNvSpPr>
          <p:nvPr>
            <p:ph type="body" idx="16" hasCustomPrompt="1"/>
          </p:nvPr>
        </p:nvSpPr>
        <p:spPr>
          <a:xfrm>
            <a:off x="1528316" y="6947916"/>
            <a:ext cx="5290693" cy="1427724"/>
          </a:xfrm>
          <a:prstGeom prst="rect">
            <a:avLst/>
          </a:prstGeom>
          <a:effectLst/>
        </p:spPr>
        <p:txBody>
          <a:bodyPr anchor="t">
            <a:normAutofit/>
          </a:bodyPr>
          <a:lstStyle>
            <a:lvl1pPr marL="0" indent="0" fontAlgn="ctr">
              <a:spcBef>
                <a:spcPts val="0"/>
              </a:spcBef>
              <a:buNone/>
              <a:defRPr sz="2400" b="0" i="0" baseline="0">
                <a:solidFill>
                  <a:srgbClr val="FFFFFF"/>
                </a:solidFill>
                <a:latin typeface="HGPGothicE" charset="-128"/>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ja-JP" altLang="en-US"/>
              <a:t>［タイトル（１</a:t>
            </a:r>
            <a:r>
              <a:rPr lang="en-US" altLang="ja-JP"/>
              <a:t>〜</a:t>
            </a:r>
            <a:r>
              <a:rPr lang="ja-JP" altLang="en-US"/>
              <a:t>３行）］</a:t>
            </a:r>
            <a:endParaRPr lang="ja-JP" altLang="en-US" dirty="0"/>
          </a:p>
        </p:txBody>
      </p:sp>
      <p:sp>
        <p:nvSpPr>
          <p:cNvPr id="18" name="Text Placeholder 2"/>
          <p:cNvSpPr>
            <a:spLocks noGrp="1"/>
          </p:cNvSpPr>
          <p:nvPr>
            <p:ph type="body" idx="17" hasCustomPrompt="1"/>
          </p:nvPr>
        </p:nvSpPr>
        <p:spPr>
          <a:xfrm>
            <a:off x="1528316" y="8469882"/>
            <a:ext cx="5290693" cy="1423597"/>
          </a:xfrm>
          <a:prstGeom prst="rect">
            <a:avLst/>
          </a:prstGeom>
          <a:effectLst/>
        </p:spPr>
        <p:txBody>
          <a:bodyPr anchor="t">
            <a:normAutofit/>
          </a:bodyPr>
          <a:lstStyle>
            <a:lvl1pPr marL="0" marR="0" indent="0" algn="l" defTabSz="484862" rtl="0" eaLnBrk="1" fontAlgn="ctr" latinLnBrk="0" hangingPunct="1">
              <a:lnSpc>
                <a:spcPct val="100000"/>
              </a:lnSpc>
              <a:spcBef>
                <a:spcPts val="0"/>
              </a:spcBef>
              <a:spcAft>
                <a:spcPct val="0"/>
              </a:spcAft>
              <a:buClrTx/>
              <a:buSzTx/>
              <a:buFont typeface="Arial" pitchFamily="34" charset="0"/>
              <a:buNone/>
              <a:tabLst/>
              <a:defRPr sz="1800" b="0" i="0" baseline="0">
                <a:solidFill>
                  <a:srgbClr val="FFFFFF"/>
                </a:solidFill>
                <a:latin typeface="+mn-lt"/>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484862" rtl="0" eaLnBrk="1" fontAlgn="ctr" latinLnBrk="0" hangingPunct="1">
              <a:lnSpc>
                <a:spcPct val="100000"/>
              </a:lnSpc>
              <a:spcBef>
                <a:spcPts val="0"/>
              </a:spcBef>
              <a:spcAft>
                <a:spcPct val="0"/>
              </a:spcAft>
              <a:buClrTx/>
              <a:buSzTx/>
              <a:buFont typeface="Arial" pitchFamily="34" charset="0"/>
              <a:buNone/>
              <a:tabLst/>
              <a:defRPr/>
            </a:pPr>
            <a:r>
              <a:rPr lang="ja-JP" altLang="en-US"/>
              <a:t>○○○○年○○月○○日</a:t>
            </a:r>
            <a:br>
              <a:rPr lang="ja-JP" altLang="en-US"/>
            </a:br>
            <a:r>
              <a:rPr lang="ja-JP" altLang="en-US"/>
              <a:t>株式会社ＮＴＴデータ　○○○○</a:t>
            </a:r>
            <a:br>
              <a:rPr lang="ja-JP" altLang="en-US"/>
            </a:br>
            <a:r>
              <a:rPr lang="ja-JP" altLang="en-US"/>
              <a:t>○○○○○○○○○○○○</a:t>
            </a:r>
            <a:endParaRPr kumimoji="1" lang="ja-JP" altLang="en-US" dirty="0"/>
          </a:p>
        </p:txBody>
      </p:sp>
      <p:sp>
        <p:nvSpPr>
          <p:cNvPr id="19" name="TextBox 12"/>
          <p:cNvSpPr txBox="1"/>
          <p:nvPr userDrawn="1"/>
        </p:nvSpPr>
        <p:spPr>
          <a:xfrm>
            <a:off x="5705284" y="9709191"/>
            <a:ext cx="1113726" cy="246221"/>
          </a:xfrm>
          <a:prstGeom prst="rect">
            <a:avLst/>
          </a:prstGeom>
          <a:noFill/>
        </p:spPr>
        <p:txBody>
          <a:bodyPr wrap="square" tIns="0" bIns="0">
            <a:spAutoFit/>
          </a:bodyPr>
          <a:lstStyle/>
          <a:p>
            <a:pPr marL="0" marR="0" indent="0" algn="r" defTabSz="609555" rtl="0" eaLnBrk="1" fontAlgn="auto" latinLnBrk="0" hangingPunct="1">
              <a:lnSpc>
                <a:spcPct val="100000"/>
              </a:lnSpc>
              <a:spcBef>
                <a:spcPts val="0"/>
              </a:spcBef>
              <a:spcAft>
                <a:spcPts val="0"/>
              </a:spcAft>
              <a:buClrTx/>
              <a:buSzTx/>
              <a:buFontTx/>
              <a:buNone/>
              <a:tabLst/>
              <a:defRPr/>
            </a:pPr>
            <a:r>
              <a:rPr kumimoji="0" lang="en-US" altLang="ja-JP" sz="800" b="0" i="0" dirty="0">
                <a:solidFill>
                  <a:srgbClr val="FFFFFF"/>
                </a:solidFill>
                <a:latin typeface="HGPGothicE" charset="-128"/>
                <a:ea typeface="HGPGothicE" charset="-128"/>
                <a:cs typeface="Meiryo UI" pitchFamily="50" charset="-128"/>
              </a:rPr>
              <a:t>© 2017 NTT DATA Corporation</a:t>
            </a:r>
          </a:p>
        </p:txBody>
      </p:sp>
    </p:spTree>
    <p:extLst>
      <p:ext uri="{BB962C8B-B14F-4D97-AF65-F5344CB8AC3E}">
        <p14:creationId xmlns:p14="http://schemas.microsoft.com/office/powerpoint/2010/main" val="11573571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クロージングロゴ">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497552"/>
            <a:ext cx="1440118" cy="5408448"/>
          </a:xfrm>
          <a:prstGeom prst="rect">
            <a:avLst/>
          </a:prstGeom>
        </p:spPr>
      </p:pic>
      <p:sp>
        <p:nvSpPr>
          <p:cNvPr id="8" name="TextBox 12"/>
          <p:cNvSpPr txBox="1"/>
          <p:nvPr userDrawn="1"/>
        </p:nvSpPr>
        <p:spPr>
          <a:xfrm>
            <a:off x="5636847" y="9505809"/>
            <a:ext cx="1113726" cy="246221"/>
          </a:xfrm>
          <a:prstGeom prst="rect">
            <a:avLst/>
          </a:prstGeom>
          <a:noFill/>
        </p:spPr>
        <p:txBody>
          <a:bodyPr wrap="square" tIns="0" bIns="0">
            <a:spAutoFit/>
          </a:bodyPr>
          <a:lstStyle/>
          <a:p>
            <a:pPr marL="0" marR="0" indent="0" algn="r" defTabSz="609555" rtl="0" eaLnBrk="1" fontAlgn="auto" latinLnBrk="0" hangingPunct="1">
              <a:lnSpc>
                <a:spcPct val="100000"/>
              </a:lnSpc>
              <a:spcBef>
                <a:spcPts val="0"/>
              </a:spcBef>
              <a:spcAft>
                <a:spcPts val="0"/>
              </a:spcAft>
              <a:buClrTx/>
              <a:buSzTx/>
              <a:buFontTx/>
              <a:buNone/>
              <a:tabLst/>
              <a:defRPr/>
            </a:pPr>
            <a:r>
              <a:rPr kumimoji="0" lang="en-US" altLang="ja-JP" sz="800" b="0" i="0" dirty="0">
                <a:solidFill>
                  <a:schemeClr val="tx1"/>
                </a:solidFill>
                <a:latin typeface="HGPGothicE" charset="-128"/>
                <a:ea typeface="HGPGothicE" charset="-128"/>
                <a:cs typeface="Meiryo UI" pitchFamily="50" charset="-128"/>
              </a:rPr>
              <a:t>© 2017 NTT DATA Corporation</a:t>
            </a:r>
          </a:p>
        </p:txBody>
      </p:sp>
      <p:pic>
        <p:nvPicPr>
          <p:cNvPr id="9" name="図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3664" y="4298800"/>
            <a:ext cx="2490673" cy="1372765"/>
          </a:xfrm>
          <a:prstGeom prst="rect">
            <a:avLst/>
          </a:prstGeom>
        </p:spPr>
      </p:pic>
    </p:spTree>
    <p:extLst>
      <p:ext uri="{BB962C8B-B14F-4D97-AF65-F5344CB8AC3E}">
        <p14:creationId xmlns:p14="http://schemas.microsoft.com/office/powerpoint/2010/main" val="26689628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表紙A(白ロゴ)">
    <p:spTree>
      <p:nvGrpSpPr>
        <p:cNvPr id="1" name=""/>
        <p:cNvGrpSpPr/>
        <p:nvPr/>
      </p:nvGrpSpPr>
      <p:grpSpPr>
        <a:xfrm>
          <a:off x="0" y="0"/>
          <a:ext cx="0" cy="0"/>
          <a:chOff x="0" y="0"/>
          <a:chExt cx="0" cy="0"/>
        </a:xfrm>
      </p:grpSpPr>
      <p:pic>
        <p:nvPicPr>
          <p:cNvPr id="13" name="図 12"/>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 y="0"/>
            <a:ext cx="6857999" cy="9906000"/>
          </a:xfrm>
          <a:prstGeom prst="rect">
            <a:avLst/>
          </a:prstGeom>
          <a:ln>
            <a:solidFill>
              <a:schemeClr val="accent1"/>
            </a:solidFill>
          </a:ln>
        </p:spPr>
      </p:pic>
      <p:sp>
        <p:nvSpPr>
          <p:cNvPr id="14" name="正方形/長方形 13"/>
          <p:cNvSpPr/>
          <p:nvPr userDrawn="1"/>
        </p:nvSpPr>
        <p:spPr>
          <a:xfrm>
            <a:off x="1" y="6809174"/>
            <a:ext cx="6858000" cy="31124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dirty="0">
              <a:solidFill>
                <a:srgbClr val="FFFFFF"/>
              </a:solidFill>
            </a:endParaRPr>
          </a:p>
        </p:txBody>
      </p:sp>
      <p:pic>
        <p:nvPicPr>
          <p:cNvPr id="15" name="図 1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608401"/>
            <a:ext cx="2475691" cy="9297601"/>
          </a:xfrm>
          <a:prstGeom prst="rect">
            <a:avLst/>
          </a:prstGeom>
        </p:spPr>
      </p:pic>
      <p:pic>
        <p:nvPicPr>
          <p:cNvPr id="16" name="図 15"/>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894195" y="372616"/>
            <a:ext cx="1818368" cy="1352000"/>
          </a:xfrm>
          <a:prstGeom prst="rect">
            <a:avLst/>
          </a:prstGeom>
        </p:spPr>
      </p:pic>
      <p:sp>
        <p:nvSpPr>
          <p:cNvPr id="17" name="Text Placeholder 2"/>
          <p:cNvSpPr>
            <a:spLocks noGrp="1"/>
          </p:cNvSpPr>
          <p:nvPr>
            <p:ph type="body" idx="16" hasCustomPrompt="1"/>
          </p:nvPr>
        </p:nvSpPr>
        <p:spPr>
          <a:xfrm>
            <a:off x="1528316" y="6947916"/>
            <a:ext cx="5290693" cy="1427724"/>
          </a:xfrm>
          <a:prstGeom prst="rect">
            <a:avLst/>
          </a:prstGeom>
          <a:effectLst/>
        </p:spPr>
        <p:txBody>
          <a:bodyPr anchor="t">
            <a:normAutofit/>
          </a:bodyPr>
          <a:lstStyle>
            <a:lvl1pPr marL="0" indent="0" fontAlgn="ctr">
              <a:spcBef>
                <a:spcPts val="0"/>
              </a:spcBef>
              <a:buNone/>
              <a:defRPr sz="2400" b="0" i="0" baseline="0">
                <a:solidFill>
                  <a:srgbClr val="FFFFFF"/>
                </a:solidFill>
                <a:latin typeface="HGPGothicE" charset="-128"/>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ja-JP" altLang="en-US"/>
              <a:t>［タイトル（１</a:t>
            </a:r>
            <a:r>
              <a:rPr lang="en-US" altLang="ja-JP"/>
              <a:t>〜</a:t>
            </a:r>
            <a:r>
              <a:rPr lang="ja-JP" altLang="en-US"/>
              <a:t>３行）］</a:t>
            </a:r>
            <a:endParaRPr lang="ja-JP" altLang="en-US" dirty="0"/>
          </a:p>
        </p:txBody>
      </p:sp>
      <p:sp>
        <p:nvSpPr>
          <p:cNvPr id="18" name="Text Placeholder 2"/>
          <p:cNvSpPr>
            <a:spLocks noGrp="1"/>
          </p:cNvSpPr>
          <p:nvPr>
            <p:ph type="body" idx="17" hasCustomPrompt="1"/>
          </p:nvPr>
        </p:nvSpPr>
        <p:spPr>
          <a:xfrm>
            <a:off x="1528316" y="8469882"/>
            <a:ext cx="5290693" cy="1423597"/>
          </a:xfrm>
          <a:prstGeom prst="rect">
            <a:avLst/>
          </a:prstGeom>
          <a:effectLst/>
        </p:spPr>
        <p:txBody>
          <a:bodyPr anchor="t">
            <a:normAutofit/>
          </a:bodyPr>
          <a:lstStyle>
            <a:lvl1pPr marL="0" marR="0" indent="0" algn="l" defTabSz="484862" rtl="0" eaLnBrk="1" fontAlgn="ctr" latinLnBrk="0" hangingPunct="1">
              <a:lnSpc>
                <a:spcPct val="100000"/>
              </a:lnSpc>
              <a:spcBef>
                <a:spcPts val="0"/>
              </a:spcBef>
              <a:spcAft>
                <a:spcPct val="0"/>
              </a:spcAft>
              <a:buClrTx/>
              <a:buSzTx/>
              <a:buFont typeface="Arial" pitchFamily="34" charset="0"/>
              <a:buNone/>
              <a:tabLst/>
              <a:defRPr sz="1800" b="0" i="0" baseline="0">
                <a:solidFill>
                  <a:srgbClr val="FFFFFF"/>
                </a:solidFill>
                <a:latin typeface="+mn-lt"/>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484862" rtl="0" eaLnBrk="1" fontAlgn="ctr" latinLnBrk="0" hangingPunct="1">
              <a:lnSpc>
                <a:spcPct val="100000"/>
              </a:lnSpc>
              <a:spcBef>
                <a:spcPts val="0"/>
              </a:spcBef>
              <a:spcAft>
                <a:spcPct val="0"/>
              </a:spcAft>
              <a:buClrTx/>
              <a:buSzTx/>
              <a:buFont typeface="Arial" pitchFamily="34" charset="0"/>
              <a:buNone/>
              <a:tabLst/>
              <a:defRPr/>
            </a:pPr>
            <a:r>
              <a:rPr lang="ja-JP" altLang="en-US"/>
              <a:t>○○○○年○○月○○日</a:t>
            </a:r>
            <a:br>
              <a:rPr lang="ja-JP" altLang="en-US"/>
            </a:br>
            <a:r>
              <a:rPr lang="ja-JP" altLang="en-US"/>
              <a:t>株式会社ＮＴＴデータ　○○○○</a:t>
            </a:r>
            <a:br>
              <a:rPr lang="ja-JP" altLang="en-US"/>
            </a:br>
            <a:r>
              <a:rPr lang="ja-JP" altLang="en-US"/>
              <a:t>○○○○○○○○○○○○</a:t>
            </a:r>
            <a:endParaRPr kumimoji="1" lang="ja-JP" altLang="en-US" dirty="0"/>
          </a:p>
        </p:txBody>
      </p:sp>
      <p:sp>
        <p:nvSpPr>
          <p:cNvPr id="19" name="TextBox 12"/>
          <p:cNvSpPr txBox="1"/>
          <p:nvPr userDrawn="1"/>
        </p:nvSpPr>
        <p:spPr>
          <a:xfrm>
            <a:off x="5705284" y="9709191"/>
            <a:ext cx="1113726" cy="246221"/>
          </a:xfrm>
          <a:prstGeom prst="rect">
            <a:avLst/>
          </a:prstGeom>
          <a:noFill/>
        </p:spPr>
        <p:txBody>
          <a:bodyPr wrap="square" tIns="0" bIns="0">
            <a:spAutoFit/>
          </a:bodyPr>
          <a:lstStyle/>
          <a:p>
            <a:pPr algn="r" defTabSz="609555">
              <a:defRPr/>
            </a:pPr>
            <a:r>
              <a:rPr kumimoji="0" lang="en-US" altLang="ja-JP" sz="800" dirty="0">
                <a:solidFill>
                  <a:srgbClr val="FFFFFF"/>
                </a:solidFill>
                <a:cs typeface="Meiryo UI" pitchFamily="50" charset="-128"/>
              </a:rPr>
              <a:t>© 2017 NTT DATA Corporation</a:t>
            </a:r>
          </a:p>
        </p:txBody>
      </p:sp>
    </p:spTree>
    <p:extLst>
      <p:ext uri="{BB962C8B-B14F-4D97-AF65-F5344CB8AC3E}">
        <p14:creationId xmlns:p14="http://schemas.microsoft.com/office/powerpoint/2010/main" val="1020460760"/>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表紙B(Human Blue ロゴ)">
    <p:spTree>
      <p:nvGrpSpPr>
        <p:cNvPr id="1" name=""/>
        <p:cNvGrpSpPr/>
        <p:nvPr/>
      </p:nvGrpSpPr>
      <p:grpSpPr>
        <a:xfrm>
          <a:off x="0" y="0"/>
          <a:ext cx="0" cy="0"/>
          <a:chOff x="0" y="0"/>
          <a:chExt cx="0" cy="0"/>
        </a:xfrm>
      </p:grpSpPr>
      <p:sp>
        <p:nvSpPr>
          <p:cNvPr id="11" name="正方形/長方形 10"/>
          <p:cNvSpPr/>
          <p:nvPr userDrawn="1"/>
        </p:nvSpPr>
        <p:spPr>
          <a:xfrm>
            <a:off x="1" y="3369591"/>
            <a:ext cx="6858000" cy="3112427"/>
          </a:xfrm>
          <a:prstGeom prst="rect">
            <a:avLst/>
          </a:prstGeom>
          <a:solidFill>
            <a:srgbClr val="E1E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dirty="0">
              <a:solidFill>
                <a:srgbClr val="FFFFFF"/>
              </a:solidFill>
            </a:endParaRPr>
          </a:p>
        </p:txBody>
      </p:sp>
      <p:sp>
        <p:nvSpPr>
          <p:cNvPr id="10" name="Text Placeholder 2"/>
          <p:cNvSpPr>
            <a:spLocks noGrp="1"/>
          </p:cNvSpPr>
          <p:nvPr>
            <p:ph type="body" idx="16" hasCustomPrompt="1"/>
          </p:nvPr>
        </p:nvSpPr>
        <p:spPr>
          <a:xfrm>
            <a:off x="1528316" y="3989875"/>
            <a:ext cx="5290693" cy="1427724"/>
          </a:xfrm>
          <a:prstGeom prst="rect">
            <a:avLst/>
          </a:prstGeom>
          <a:effectLst/>
        </p:spPr>
        <p:txBody>
          <a:bodyPr anchor="t">
            <a:normAutofit/>
          </a:bodyPr>
          <a:lstStyle>
            <a:lvl1pPr marL="0" indent="0" fontAlgn="ctr">
              <a:spcBef>
                <a:spcPts val="0"/>
              </a:spcBef>
              <a:buNone/>
              <a:defRPr sz="2400" b="0" i="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ja-JP" altLang="en-US" dirty="0"/>
              <a:t>［タイトル（１</a:t>
            </a:r>
            <a:r>
              <a:rPr lang="en-US" altLang="ja-JP" dirty="0"/>
              <a:t>〜</a:t>
            </a:r>
            <a:r>
              <a:rPr lang="ja-JP" altLang="en-US" dirty="0"/>
              <a:t>３行）］</a:t>
            </a:r>
          </a:p>
        </p:txBody>
      </p:sp>
      <p:sp>
        <p:nvSpPr>
          <p:cNvPr id="8" name="Text Placeholder 2"/>
          <p:cNvSpPr>
            <a:spLocks noGrp="1"/>
          </p:cNvSpPr>
          <p:nvPr>
            <p:ph type="body" idx="17" hasCustomPrompt="1"/>
          </p:nvPr>
        </p:nvSpPr>
        <p:spPr>
          <a:xfrm>
            <a:off x="1528316" y="5511841"/>
            <a:ext cx="5290693" cy="445519"/>
          </a:xfrm>
          <a:prstGeom prst="rect">
            <a:avLst/>
          </a:prstGeom>
          <a:effectLst/>
        </p:spPr>
        <p:txBody>
          <a:bodyPr anchor="t">
            <a:normAutofit/>
          </a:bodyPr>
          <a:lstStyle>
            <a:lvl1pPr marL="0" marR="0" indent="0" algn="l" defTabSz="484862" rtl="0" eaLnBrk="1" fontAlgn="ctr" latinLnBrk="0" hangingPunct="1">
              <a:lnSpc>
                <a:spcPct val="100000"/>
              </a:lnSpc>
              <a:spcBef>
                <a:spcPts val="0"/>
              </a:spcBef>
              <a:spcAft>
                <a:spcPct val="0"/>
              </a:spcAft>
              <a:buClrTx/>
              <a:buSzTx/>
              <a:buFont typeface="Arial" pitchFamily="34" charset="0"/>
              <a:buNone/>
              <a:tabLst/>
              <a:defRPr sz="1800" b="0" i="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484862" rtl="0" eaLnBrk="1" fontAlgn="ctr" latinLnBrk="0" hangingPunct="1">
              <a:lnSpc>
                <a:spcPct val="100000"/>
              </a:lnSpc>
              <a:spcBef>
                <a:spcPts val="0"/>
              </a:spcBef>
              <a:spcAft>
                <a:spcPct val="0"/>
              </a:spcAft>
              <a:buClrTx/>
              <a:buSzTx/>
              <a:buFont typeface="Arial" pitchFamily="34" charset="0"/>
              <a:buNone/>
              <a:tabLst/>
              <a:defRPr/>
            </a:pPr>
            <a:r>
              <a:rPr lang="ja-JP" altLang="en-US" dirty="0"/>
              <a:t>○○○○年○○月○○日</a:t>
            </a:r>
            <a:br>
              <a:rPr lang="ja-JP" altLang="en-US" dirty="0"/>
            </a:br>
            <a:r>
              <a:rPr lang="ja-JP" altLang="en-US" dirty="0"/>
              <a:t>株式会社ＮＴＴデータ　○○○○</a:t>
            </a:r>
            <a:br>
              <a:rPr lang="ja-JP" altLang="en-US" dirty="0"/>
            </a:br>
            <a:r>
              <a:rPr lang="ja-JP" altLang="en-US" dirty="0"/>
              <a:t>○○○○○○○○○○○○</a:t>
            </a:r>
            <a:endParaRPr kumimoji="1" lang="ja-JP" altLang="en-US" dirty="0"/>
          </a:p>
        </p:txBody>
      </p:sp>
    </p:spTree>
    <p:extLst>
      <p:ext uri="{BB962C8B-B14F-4D97-AF65-F5344CB8AC3E}">
        <p14:creationId xmlns:p14="http://schemas.microsoft.com/office/powerpoint/2010/main" val="1840477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目次">
    <p:spTree>
      <p:nvGrpSpPr>
        <p:cNvPr id="1" name=""/>
        <p:cNvGrpSpPr/>
        <p:nvPr/>
      </p:nvGrpSpPr>
      <p:grpSpPr>
        <a:xfrm>
          <a:off x="0" y="0"/>
          <a:ext cx="0" cy="0"/>
          <a:chOff x="0" y="0"/>
          <a:chExt cx="0" cy="0"/>
        </a:xfrm>
      </p:grpSpPr>
      <p:sp>
        <p:nvSpPr>
          <p:cNvPr id="7" name="コンテンツ プレースホルダー 2"/>
          <p:cNvSpPr>
            <a:spLocks noGrp="1"/>
          </p:cNvSpPr>
          <p:nvPr>
            <p:ph idx="1" hasCustomPrompt="1"/>
          </p:nvPr>
        </p:nvSpPr>
        <p:spPr>
          <a:xfrm>
            <a:off x="1484730" y="1312596"/>
            <a:ext cx="5035161" cy="8008000"/>
          </a:xfrm>
          <a:prstGeom prst="rect">
            <a:avLst/>
          </a:prstGeom>
        </p:spPr>
        <p:txBody>
          <a:bodyPr lIns="183600" rIns="183600"/>
          <a:lstStyle>
            <a:lvl1pPr marL="457200" indent="-457200" fontAlgn="ctr">
              <a:spcBef>
                <a:spcPts val="0"/>
              </a:spcBef>
              <a:spcAft>
                <a:spcPts val="0"/>
              </a:spcAft>
              <a:buFont typeface="+mj-lt"/>
              <a:buAutoNum type="arabicPeriod"/>
              <a:defRPr sz="2000" b="0" i="0" spc="100" baseline="0">
                <a:solidFill>
                  <a:schemeClr val="tx1"/>
                </a:solidFill>
                <a:latin typeface="HGPGothicE" charset="-128"/>
                <a:ea typeface="HGPGothicE" charset="-128"/>
                <a:cs typeface="HGPGothicE" charset="-128"/>
              </a:defRPr>
            </a:lvl1pPr>
            <a:lvl2pPr marL="609555" indent="0" fontAlgn="ctr">
              <a:spcBef>
                <a:spcPts val="0"/>
              </a:spcBef>
              <a:spcAft>
                <a:spcPts val="0"/>
              </a:spcAft>
              <a:buFontTx/>
              <a:buNone/>
              <a:defRPr sz="2000" b="0" i="0" spc="100">
                <a:solidFill>
                  <a:schemeClr val="tx1"/>
                </a:solidFill>
                <a:latin typeface="HGPGothicE" charset="-128"/>
                <a:ea typeface="HGPGothicE" charset="-128"/>
                <a:cs typeface="HGPGothicE" charset="-128"/>
              </a:defRPr>
            </a:lvl2pPr>
            <a:lvl3pPr marL="1219108" indent="0" fontAlgn="ctr">
              <a:spcBef>
                <a:spcPts val="0"/>
              </a:spcBef>
              <a:spcAft>
                <a:spcPts val="0"/>
              </a:spcAft>
              <a:buFontTx/>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目次を入力</a:t>
            </a:r>
          </a:p>
        </p:txBody>
      </p:sp>
      <p:sp>
        <p:nvSpPr>
          <p:cNvPr id="10" name="テキスト プレースホルダー 9"/>
          <p:cNvSpPr>
            <a:spLocks noGrp="1"/>
          </p:cNvSpPr>
          <p:nvPr>
            <p:ph type="body" sz="quarter" idx="10" hasCustomPrompt="1"/>
          </p:nvPr>
        </p:nvSpPr>
        <p:spPr>
          <a:xfrm>
            <a:off x="119207" y="2524"/>
            <a:ext cx="6631365" cy="1055599"/>
          </a:xfrm>
          <a:prstGeom prst="rect">
            <a:avLst/>
          </a:prstGeom>
        </p:spPr>
        <p:txBody>
          <a:bodyPr anchor="ctr" anchorCtr="0">
            <a:normAutofit/>
          </a:bodyPr>
          <a:lstStyle>
            <a:lvl1pPr marL="0" indent="0">
              <a:buFontTx/>
              <a:buNone/>
              <a:defRPr sz="2400" baseline="0">
                <a:solidFill>
                  <a:schemeClr val="tx1"/>
                </a:solidFill>
                <a:latin typeface="+mj-ea"/>
                <a:ea typeface="+mj-ea"/>
              </a:defRPr>
            </a:lvl1pPr>
          </a:lstStyle>
          <a:p>
            <a:pPr marL="226468" marR="0" lvl="0" indent="-226468" algn="l" defTabSz="609555" rtl="0" eaLnBrk="1" fontAlgn="base" latinLnBrk="0" hangingPunct="1">
              <a:lnSpc>
                <a:spcPct val="100000"/>
              </a:lnSpc>
              <a:spcBef>
                <a:spcPct val="20000"/>
              </a:spcBef>
              <a:spcAft>
                <a:spcPct val="0"/>
              </a:spcAft>
              <a:buClrTx/>
              <a:buSzTx/>
              <a:buFont typeface="Arial" pitchFamily="34" charset="0"/>
              <a:buNone/>
              <a:tabLst/>
              <a:defRPr/>
            </a:pPr>
            <a:r>
              <a:rPr kumimoji="1" lang="ja-JP" altLang="en-US"/>
              <a:t>［目次］</a:t>
            </a:r>
            <a:endParaRPr kumimoji="1" lang="ja-JP" altLang="en-US" dirty="0"/>
          </a:p>
        </p:txBody>
      </p:sp>
      <p:sp>
        <p:nvSpPr>
          <p:cNvPr id="12" name="TextBox 16"/>
          <p:cNvSpPr txBox="1"/>
          <p:nvPr userDrawn="1"/>
        </p:nvSpPr>
        <p:spPr>
          <a:xfrm>
            <a:off x="3196997" y="9463252"/>
            <a:ext cx="464006" cy="184666"/>
          </a:xfrm>
          <a:prstGeom prst="rect">
            <a:avLst/>
          </a:prstGeom>
          <a:noFill/>
        </p:spPr>
        <p:txBody>
          <a:bodyPr wrap="square" tIns="0" bIns="0">
            <a:spAutoFit/>
          </a:bodyPr>
          <a:lstStyle/>
          <a:p>
            <a:pPr algn="ctr">
              <a:defRPr/>
            </a:pPr>
            <a:fld id="{0F9AC1C8-10F2-4A77-9A6E-9375F974715F}" type="slidenum">
              <a:rPr lang="en-US" sz="1200">
                <a:solidFill>
                  <a:srgbClr val="404040"/>
                </a:solidFill>
                <a:cs typeface="HGPGothicE" charset="-128"/>
              </a:rPr>
              <a:pPr algn="ctr">
                <a:defRPr/>
              </a:pPr>
              <a:t>‹#›</a:t>
            </a:fld>
            <a:endParaRPr lang="en-US" sz="1200" dirty="0">
              <a:solidFill>
                <a:srgbClr val="404040"/>
              </a:solidFill>
              <a:cs typeface="HGPGothicE" charset="-128"/>
            </a:endParaRPr>
          </a:p>
        </p:txBody>
      </p:sp>
    </p:spTree>
    <p:extLst>
      <p:ext uri="{BB962C8B-B14F-4D97-AF65-F5344CB8AC3E}">
        <p14:creationId xmlns:p14="http://schemas.microsoft.com/office/powerpoint/2010/main" val="770573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中扉">
    <p:bg>
      <p:bgPr>
        <a:solidFill>
          <a:srgbClr val="E1EEF0"/>
        </a:solidFill>
        <a:effectLst/>
      </p:bgPr>
    </p:bg>
    <p:spTree>
      <p:nvGrpSpPr>
        <p:cNvPr id="1" name=""/>
        <p:cNvGrpSpPr/>
        <p:nvPr/>
      </p:nvGrpSpPr>
      <p:grpSpPr>
        <a:xfrm>
          <a:off x="0" y="0"/>
          <a:ext cx="0" cy="0"/>
          <a:chOff x="0" y="0"/>
          <a:chExt cx="0" cy="0"/>
        </a:xfrm>
      </p:grpSpPr>
      <p:sp>
        <p:nvSpPr>
          <p:cNvPr id="7" name="タイトル 1"/>
          <p:cNvSpPr>
            <a:spLocks noGrp="1"/>
          </p:cNvSpPr>
          <p:nvPr>
            <p:ph type="title" hasCustomPrompt="1"/>
          </p:nvPr>
        </p:nvSpPr>
        <p:spPr>
          <a:xfrm>
            <a:off x="1071692" y="1312596"/>
            <a:ext cx="4700337" cy="6373435"/>
          </a:xfrm>
          <a:prstGeom prst="rect">
            <a:avLst/>
          </a:prstGeom>
        </p:spPr>
        <p:txBody>
          <a:bodyPr anchor="ctr" anchorCtr="1">
            <a:normAutofit/>
          </a:bodyPr>
          <a:lstStyle>
            <a:lvl1pPr algn="ctr">
              <a:defRPr sz="2400" spc="200" baseline="0">
                <a:solidFill>
                  <a:schemeClr val="tx1"/>
                </a:solidFill>
              </a:defRPr>
            </a:lvl1pPr>
          </a:lstStyle>
          <a:p>
            <a:r>
              <a:rPr kumimoji="1" lang="ja-JP" altLang="en-US" dirty="0"/>
              <a:t>［中扉］</a:t>
            </a:r>
          </a:p>
        </p:txBody>
      </p:sp>
      <p:sp>
        <p:nvSpPr>
          <p:cNvPr id="14" name="TextBox 16"/>
          <p:cNvSpPr txBox="1"/>
          <p:nvPr userDrawn="1"/>
        </p:nvSpPr>
        <p:spPr>
          <a:xfrm>
            <a:off x="3208047" y="9463252"/>
            <a:ext cx="464006" cy="184666"/>
          </a:xfrm>
          <a:prstGeom prst="rect">
            <a:avLst/>
          </a:prstGeom>
          <a:noFill/>
        </p:spPr>
        <p:txBody>
          <a:bodyPr wrap="square" tIns="0" bIns="0">
            <a:spAutoFit/>
          </a:bodyPr>
          <a:lstStyle/>
          <a:p>
            <a:pPr algn="ctr">
              <a:defRPr/>
            </a:pPr>
            <a:fld id="{0F9AC1C8-10F2-4A77-9A6E-9375F974715F}" type="slidenum">
              <a:rPr lang="en-US" sz="1200">
                <a:solidFill>
                  <a:srgbClr val="FFFFFF"/>
                </a:solidFill>
                <a:cs typeface="HGPGothicE" charset="-128"/>
              </a:rPr>
              <a:pPr algn="ctr">
                <a:defRPr/>
              </a:pPr>
              <a:t>‹#›</a:t>
            </a:fld>
            <a:endParaRPr lang="en-US" sz="1200" dirty="0">
              <a:solidFill>
                <a:srgbClr val="FFFFFF"/>
              </a:solidFill>
              <a:cs typeface="HGPGothicE" charset="-128"/>
            </a:endParaRPr>
          </a:p>
        </p:txBody>
      </p:sp>
    </p:spTree>
    <p:extLst>
      <p:ext uri="{BB962C8B-B14F-4D97-AF65-F5344CB8AC3E}">
        <p14:creationId xmlns:p14="http://schemas.microsoft.com/office/powerpoint/2010/main" val="425978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タイトルとコンテンツA">
    <p:spTree>
      <p:nvGrpSpPr>
        <p:cNvPr id="1" name=""/>
        <p:cNvGrpSpPr/>
        <p:nvPr/>
      </p:nvGrpSpPr>
      <p:grpSpPr>
        <a:xfrm>
          <a:off x="0" y="0"/>
          <a:ext cx="0" cy="0"/>
          <a:chOff x="0" y="0"/>
          <a:chExt cx="0" cy="0"/>
        </a:xfrm>
      </p:grpSpPr>
      <p:sp>
        <p:nvSpPr>
          <p:cNvPr id="4" name="コンテンツ プレースホルダー 2"/>
          <p:cNvSpPr>
            <a:spLocks noGrp="1"/>
          </p:cNvSpPr>
          <p:nvPr>
            <p:ph idx="1" hasCustomPrompt="1"/>
          </p:nvPr>
        </p:nvSpPr>
        <p:spPr>
          <a:xfrm>
            <a:off x="327789" y="1312596"/>
            <a:ext cx="6192102" cy="7592592"/>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HGPGothicE" charset="-128"/>
                <a:ea typeface="HGPGothicE" charset="-128"/>
                <a:cs typeface="HGPGothicE"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
        <p:nvSpPr>
          <p:cNvPr id="5" name="テキスト プレースホルダー 9"/>
          <p:cNvSpPr>
            <a:spLocks noGrp="1"/>
          </p:cNvSpPr>
          <p:nvPr>
            <p:ph type="body" sz="quarter" idx="10" hasCustomPrompt="1"/>
          </p:nvPr>
        </p:nvSpPr>
        <p:spPr>
          <a:xfrm>
            <a:off x="119207" y="4192"/>
            <a:ext cx="6625475" cy="1040000"/>
          </a:xfrm>
          <a:prstGeom prst="rect">
            <a:avLst/>
          </a:prstGeom>
        </p:spPr>
        <p:txBody>
          <a:bodyPr tIns="108000" anchor="ctr" anchorCtr="0">
            <a:normAutofit/>
          </a:bodyPr>
          <a:lstStyle>
            <a:lvl1pPr marL="0" indent="0">
              <a:buFont typeface="+mj-lt"/>
              <a:buNone/>
              <a:defRPr sz="2400" baseline="0">
                <a:solidFill>
                  <a:schemeClr val="accent2"/>
                </a:solidFill>
                <a:latin typeface="+mj-ea"/>
                <a:ea typeface="+mj-ea"/>
              </a:defRPr>
            </a:lvl1pPr>
          </a:lstStyle>
          <a:p>
            <a:pPr marL="226468" marR="0" lvl="0" indent="-226468" algn="l" defTabSz="609555" rtl="0" eaLnBrk="1" fontAlgn="base" latinLnBrk="0" hangingPunct="1">
              <a:lnSpc>
                <a:spcPct val="100000"/>
              </a:lnSpc>
              <a:spcBef>
                <a:spcPct val="20000"/>
              </a:spcBef>
              <a:spcAft>
                <a:spcPct val="0"/>
              </a:spcAft>
              <a:buClrTx/>
              <a:buSzTx/>
              <a:tabLst/>
              <a:defRPr/>
            </a:pPr>
            <a:r>
              <a:rPr kumimoji="1" lang="ja-JP" altLang="en-US"/>
              <a:t>［タイトル］</a:t>
            </a:r>
            <a:endParaRPr kumimoji="1" lang="ja-JP" altLang="en-US" dirty="0"/>
          </a:p>
        </p:txBody>
      </p:sp>
    </p:spTree>
    <p:extLst>
      <p:ext uri="{BB962C8B-B14F-4D97-AF65-F5344CB8AC3E}">
        <p14:creationId xmlns:p14="http://schemas.microsoft.com/office/powerpoint/2010/main" val="2028075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タイトルとコンテンツB">
    <p:spTree>
      <p:nvGrpSpPr>
        <p:cNvPr id="1" name=""/>
        <p:cNvGrpSpPr/>
        <p:nvPr/>
      </p:nvGrpSpPr>
      <p:grpSpPr>
        <a:xfrm>
          <a:off x="0" y="0"/>
          <a:ext cx="0" cy="0"/>
          <a:chOff x="0" y="0"/>
          <a:chExt cx="0" cy="0"/>
        </a:xfrm>
      </p:grpSpPr>
      <p:sp>
        <p:nvSpPr>
          <p:cNvPr id="5" name="Rectangle 20"/>
          <p:cNvSpPr/>
          <p:nvPr userDrawn="1"/>
        </p:nvSpPr>
        <p:spPr>
          <a:xfrm>
            <a:off x="0" y="0"/>
            <a:ext cx="6858000" cy="720000"/>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rtlCol="0" anchor="ctr">
            <a:normAutofit/>
          </a:bodyPr>
          <a:lstStyle/>
          <a:p>
            <a:pPr algn="ctr"/>
            <a:endParaRPr lang="en-US" dirty="0">
              <a:solidFill>
                <a:srgbClr val="404040"/>
              </a:solidFill>
            </a:endParaRPr>
          </a:p>
        </p:txBody>
      </p:sp>
      <p:sp>
        <p:nvSpPr>
          <p:cNvPr id="6" name="テキスト プレースホルダー 9"/>
          <p:cNvSpPr>
            <a:spLocks noGrp="1"/>
          </p:cNvSpPr>
          <p:nvPr>
            <p:ph type="body" sz="quarter" idx="10" hasCustomPrompt="1"/>
          </p:nvPr>
        </p:nvSpPr>
        <p:spPr>
          <a:xfrm>
            <a:off x="119207" y="4192"/>
            <a:ext cx="6625475" cy="720000"/>
          </a:xfrm>
          <a:prstGeom prst="rect">
            <a:avLst/>
          </a:prstGeom>
        </p:spPr>
        <p:txBody>
          <a:bodyPr tIns="108000" anchor="ctr" anchorCtr="0">
            <a:normAutofit/>
          </a:bodyPr>
          <a:lstStyle>
            <a:lvl1pPr marL="0" indent="0">
              <a:buFont typeface="+mj-lt"/>
              <a:buNone/>
              <a:defRPr sz="24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marL="226468" marR="0" lvl="0" indent="-226468" algn="l" defTabSz="609555" rtl="0" eaLnBrk="1" fontAlgn="base" latinLnBrk="0" hangingPunct="1">
              <a:lnSpc>
                <a:spcPct val="100000"/>
              </a:lnSpc>
              <a:spcBef>
                <a:spcPct val="20000"/>
              </a:spcBef>
              <a:spcAft>
                <a:spcPct val="0"/>
              </a:spcAft>
              <a:buClrTx/>
              <a:buSzTx/>
              <a:tabLst/>
              <a:defRPr/>
            </a:pPr>
            <a:r>
              <a:rPr kumimoji="1" lang="ja-JP" altLang="en-US" dirty="0"/>
              <a:t>［タイトル］</a:t>
            </a:r>
          </a:p>
        </p:txBody>
      </p:sp>
      <p:sp>
        <p:nvSpPr>
          <p:cNvPr id="7" name="コンテンツ プレースホルダー 2"/>
          <p:cNvSpPr>
            <a:spLocks noGrp="1"/>
          </p:cNvSpPr>
          <p:nvPr>
            <p:ph idx="1" hasCustomPrompt="1"/>
          </p:nvPr>
        </p:nvSpPr>
        <p:spPr>
          <a:xfrm>
            <a:off x="327789" y="914400"/>
            <a:ext cx="6192102" cy="7990788"/>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Tree>
    <p:extLst>
      <p:ext uri="{BB962C8B-B14F-4D97-AF65-F5344CB8AC3E}">
        <p14:creationId xmlns:p14="http://schemas.microsoft.com/office/powerpoint/2010/main" val="1598067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タイトルとコンテンツB">
    <p:spTree>
      <p:nvGrpSpPr>
        <p:cNvPr id="1" name=""/>
        <p:cNvGrpSpPr/>
        <p:nvPr/>
      </p:nvGrpSpPr>
      <p:grpSpPr>
        <a:xfrm>
          <a:off x="0" y="0"/>
          <a:ext cx="0" cy="0"/>
          <a:chOff x="0" y="0"/>
          <a:chExt cx="0" cy="0"/>
        </a:xfrm>
      </p:grpSpPr>
      <p:sp>
        <p:nvSpPr>
          <p:cNvPr id="5" name="Rectangle 20"/>
          <p:cNvSpPr/>
          <p:nvPr userDrawn="1"/>
        </p:nvSpPr>
        <p:spPr>
          <a:xfrm>
            <a:off x="0" y="0"/>
            <a:ext cx="6858000" cy="360000"/>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rtlCol="0" anchor="ctr">
            <a:normAutofit lnSpcReduction="10000"/>
          </a:bodyPr>
          <a:lstStyle/>
          <a:p>
            <a:pPr algn="ctr"/>
            <a:endParaRPr lang="en-US" dirty="0">
              <a:solidFill>
                <a:srgbClr val="404040"/>
              </a:solidFill>
            </a:endParaRPr>
          </a:p>
        </p:txBody>
      </p:sp>
      <p:sp>
        <p:nvSpPr>
          <p:cNvPr id="7" name="コンテンツ プレースホルダー 2"/>
          <p:cNvSpPr>
            <a:spLocks noGrp="1"/>
          </p:cNvSpPr>
          <p:nvPr>
            <p:ph idx="1" hasCustomPrompt="1"/>
          </p:nvPr>
        </p:nvSpPr>
        <p:spPr>
          <a:xfrm>
            <a:off x="327789" y="914400"/>
            <a:ext cx="6192102" cy="7990788"/>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Tree>
    <p:extLst>
      <p:ext uri="{BB962C8B-B14F-4D97-AF65-F5344CB8AC3E}">
        <p14:creationId xmlns:p14="http://schemas.microsoft.com/office/powerpoint/2010/main" val="371565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C">
    <p:bg>
      <p:bgPr>
        <a:solidFill>
          <a:schemeClr val="tx1">
            <a:lumMod val="50000"/>
          </a:schemeClr>
        </a:solidFill>
        <a:effectLst/>
      </p:bgPr>
    </p:bg>
    <p:spTree>
      <p:nvGrpSpPr>
        <p:cNvPr id="1" name=""/>
        <p:cNvGrpSpPr/>
        <p:nvPr/>
      </p:nvGrpSpPr>
      <p:grpSpPr>
        <a:xfrm>
          <a:off x="0" y="0"/>
          <a:ext cx="0" cy="0"/>
          <a:chOff x="0" y="0"/>
          <a:chExt cx="0" cy="0"/>
        </a:xfrm>
      </p:grpSpPr>
      <p:sp>
        <p:nvSpPr>
          <p:cNvPr id="12" name="コンテンツ プレースホルダー 2"/>
          <p:cNvSpPr>
            <a:spLocks noGrp="1"/>
          </p:cNvSpPr>
          <p:nvPr>
            <p:ph idx="10" hasCustomPrompt="1"/>
          </p:nvPr>
        </p:nvSpPr>
        <p:spPr>
          <a:xfrm>
            <a:off x="1959162" y="4120908"/>
            <a:ext cx="2940355" cy="1196147"/>
          </a:xfrm>
          <a:prstGeom prst="rect">
            <a:avLst/>
          </a:prstGeom>
          <a:ln w="38100">
            <a:solidFill>
              <a:schemeClr val="bg1"/>
            </a:solidFill>
            <a:prstDash val="sysDot"/>
          </a:ln>
        </p:spPr>
        <p:txBody>
          <a:bodyPr lIns="90000" anchor="ctr" anchorCtr="1"/>
          <a:lstStyle>
            <a:lvl1pPr marL="0" indent="0" fontAlgn="ctr">
              <a:spcBef>
                <a:spcPts val="0"/>
              </a:spcBef>
              <a:buFontTx/>
              <a:buNone/>
              <a:defRPr sz="1800" b="0" i="0" spc="79" baseline="0">
                <a:solidFill>
                  <a:schemeClr val="bg1"/>
                </a:solidFill>
                <a:latin typeface="HGPGothicE" charset="-128"/>
                <a:ea typeface="HGPGothicE" charset="-128"/>
                <a:cs typeface="HGPGothicE" charset="-128"/>
              </a:defRPr>
            </a:lvl1pPr>
            <a:lvl2pPr marL="484862" indent="0" fontAlgn="ctr">
              <a:spcBef>
                <a:spcPts val="0"/>
              </a:spcBef>
              <a:buFontTx/>
              <a:buNone/>
              <a:defRPr sz="1800" b="0" i="0" spc="79">
                <a:solidFill>
                  <a:schemeClr val="bg1"/>
                </a:solidFill>
                <a:latin typeface="HGPGothicE" charset="-128"/>
                <a:ea typeface="HGPGothicE" charset="-128"/>
                <a:cs typeface="HGPGothicE" charset="-128"/>
              </a:defRPr>
            </a:lvl2pPr>
            <a:lvl3pPr marL="969724" indent="0" fontAlgn="ctr">
              <a:spcBef>
                <a:spcPts val="0"/>
              </a:spcBef>
              <a:buFontTx/>
              <a:buNone/>
              <a:defRPr sz="1800" b="0" i="0" spc="79">
                <a:solidFill>
                  <a:schemeClr val="bg1"/>
                </a:solidFill>
                <a:latin typeface="HGPGothicE" charset="-128"/>
                <a:ea typeface="HGPGothicE" charset="-128"/>
                <a:cs typeface="HGPGothicE" charset="-128"/>
              </a:defRPr>
            </a:lvl3pPr>
            <a:lvl4pPr marL="1454588" indent="0">
              <a:buFontTx/>
              <a:buNone/>
              <a:defRPr>
                <a:solidFill>
                  <a:schemeClr val="tx2"/>
                </a:solidFill>
              </a:defRPr>
            </a:lvl4pPr>
            <a:lvl5pPr marL="1939450" indent="0">
              <a:buFontTx/>
              <a:buNone/>
              <a:defRPr>
                <a:solidFill>
                  <a:schemeClr val="tx2"/>
                </a:solidFill>
              </a:defRPr>
            </a:lvl5pPr>
          </a:lstStyle>
          <a:p>
            <a:pPr algn="ctr"/>
            <a:r>
              <a:rPr lang="ja-JP" altLang="en-US" sz="1800" spc="200">
                <a:solidFill>
                  <a:srgbClr val="FFFFFF"/>
                </a:solidFill>
                <a:latin typeface="HGPGothicE" charset="-128"/>
                <a:ea typeface="HGPGothicE" charset="-128"/>
                <a:cs typeface="HGPGothicE" charset="-128"/>
              </a:rPr>
              <a:t>写真</a:t>
            </a:r>
            <a:r>
              <a:rPr lang="en-US" altLang="ja-JP" sz="1800" spc="200">
                <a:solidFill>
                  <a:srgbClr val="FFFFFF"/>
                </a:solidFill>
                <a:latin typeface="HGPGothicE" charset="-128"/>
                <a:ea typeface="HGPGothicE" charset="-128"/>
                <a:cs typeface="HGPGothicE" charset="-128"/>
              </a:rPr>
              <a:t>/</a:t>
            </a:r>
            <a:r>
              <a:rPr lang="ja-JP" altLang="en-US" sz="1800" spc="200">
                <a:solidFill>
                  <a:srgbClr val="FFFFFF"/>
                </a:solidFill>
                <a:latin typeface="HGPGothicE" charset="-128"/>
                <a:ea typeface="HGPGothicE" charset="-128"/>
                <a:cs typeface="HGPGothicE" charset="-128"/>
              </a:rPr>
              <a:t>動画を貼付</a:t>
            </a:r>
            <a:endParaRPr lang="ja-JP" altLang="en-US" sz="1800" spc="200" dirty="0">
              <a:solidFill>
                <a:srgbClr val="FFFFFF"/>
              </a:solidFill>
              <a:latin typeface="HGPGothicE" charset="-128"/>
              <a:ea typeface="HGPGothicE" charset="-128"/>
              <a:cs typeface="HGPGothicE" charset="-128"/>
            </a:endParaRPr>
          </a:p>
        </p:txBody>
      </p:sp>
      <p:sp>
        <p:nvSpPr>
          <p:cNvPr id="6" name="TextBox 12"/>
          <p:cNvSpPr txBox="1"/>
          <p:nvPr userDrawn="1"/>
        </p:nvSpPr>
        <p:spPr>
          <a:xfrm>
            <a:off x="160120" y="9523700"/>
            <a:ext cx="1118937" cy="246221"/>
          </a:xfrm>
          <a:prstGeom prst="rect">
            <a:avLst/>
          </a:prstGeom>
          <a:noFill/>
        </p:spPr>
        <p:txBody>
          <a:bodyPr tIns="0" bIns="0">
            <a:spAutoFit/>
          </a:bodyPr>
          <a:lstStyle/>
          <a:p>
            <a:pPr defTabSz="609555">
              <a:defRPr/>
            </a:pPr>
            <a:r>
              <a:rPr kumimoji="0" lang="en-US" altLang="ja-JP" sz="800" dirty="0">
                <a:solidFill>
                  <a:srgbClr val="FFFFFF"/>
                </a:solidFill>
                <a:cs typeface="Meiryo UI" pitchFamily="50" charset="-128"/>
              </a:rPr>
              <a:t>© 2017 NTT DATA Corporation</a:t>
            </a:r>
          </a:p>
        </p:txBody>
      </p:sp>
      <p:sp>
        <p:nvSpPr>
          <p:cNvPr id="8" name="TextBox 16"/>
          <p:cNvSpPr txBox="1"/>
          <p:nvPr userDrawn="1"/>
        </p:nvSpPr>
        <p:spPr>
          <a:xfrm>
            <a:off x="3208047" y="9463252"/>
            <a:ext cx="464006" cy="184666"/>
          </a:xfrm>
          <a:prstGeom prst="rect">
            <a:avLst/>
          </a:prstGeom>
          <a:noFill/>
        </p:spPr>
        <p:txBody>
          <a:bodyPr wrap="square" tIns="0" bIns="0">
            <a:spAutoFit/>
          </a:bodyPr>
          <a:lstStyle/>
          <a:p>
            <a:pPr algn="ctr">
              <a:defRPr/>
            </a:pPr>
            <a:fld id="{0F9AC1C8-10F2-4A77-9A6E-9375F974715F}" type="slidenum">
              <a:rPr lang="en-US" sz="1200">
                <a:solidFill>
                  <a:srgbClr val="FFFFFF"/>
                </a:solidFill>
                <a:cs typeface="HGPGothicE" charset="-128"/>
              </a:rPr>
              <a:pPr algn="ctr">
                <a:defRPr/>
              </a:pPr>
              <a:t>‹#›</a:t>
            </a:fld>
            <a:endParaRPr lang="en-US" sz="1200" dirty="0">
              <a:solidFill>
                <a:srgbClr val="FFFFFF"/>
              </a:solidFill>
              <a:cs typeface="HGPGothicE" charset="-128"/>
            </a:endParaRPr>
          </a:p>
        </p:txBody>
      </p:sp>
      <p:pic>
        <p:nvPicPr>
          <p:cNvPr id="10" name="図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1734" y="9394308"/>
            <a:ext cx="815781" cy="427807"/>
          </a:xfrm>
          <a:prstGeom prst="rect">
            <a:avLst/>
          </a:prstGeom>
        </p:spPr>
      </p:pic>
    </p:spTree>
    <p:extLst>
      <p:ext uri="{BB962C8B-B14F-4D97-AF65-F5344CB8AC3E}">
        <p14:creationId xmlns:p14="http://schemas.microsoft.com/office/powerpoint/2010/main" val="1493431409"/>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クロージングロゴ">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497552"/>
            <a:ext cx="1440118" cy="5408448"/>
          </a:xfrm>
          <a:prstGeom prst="rect">
            <a:avLst/>
          </a:prstGeom>
        </p:spPr>
      </p:pic>
      <p:sp>
        <p:nvSpPr>
          <p:cNvPr id="8" name="TextBox 12"/>
          <p:cNvSpPr txBox="1"/>
          <p:nvPr userDrawn="1"/>
        </p:nvSpPr>
        <p:spPr>
          <a:xfrm>
            <a:off x="5636847" y="9505809"/>
            <a:ext cx="1113726" cy="246221"/>
          </a:xfrm>
          <a:prstGeom prst="rect">
            <a:avLst/>
          </a:prstGeom>
          <a:noFill/>
        </p:spPr>
        <p:txBody>
          <a:bodyPr wrap="square" tIns="0" bIns="0">
            <a:spAutoFit/>
          </a:bodyPr>
          <a:lstStyle/>
          <a:p>
            <a:pPr algn="r" defTabSz="609555">
              <a:defRPr/>
            </a:pPr>
            <a:r>
              <a:rPr kumimoji="0" lang="en-US" altLang="ja-JP" sz="800" dirty="0">
                <a:solidFill>
                  <a:srgbClr val="404040"/>
                </a:solidFill>
                <a:cs typeface="Meiryo UI" pitchFamily="50" charset="-128"/>
              </a:rPr>
              <a:t>© 2017 NTT DATA Corporation</a:t>
            </a:r>
          </a:p>
        </p:txBody>
      </p:sp>
      <p:pic>
        <p:nvPicPr>
          <p:cNvPr id="9" name="図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3664" y="4298800"/>
            <a:ext cx="2490673" cy="1372765"/>
          </a:xfrm>
          <a:prstGeom prst="rect">
            <a:avLst/>
          </a:prstGeom>
        </p:spPr>
      </p:pic>
    </p:spTree>
    <p:extLst>
      <p:ext uri="{BB962C8B-B14F-4D97-AF65-F5344CB8AC3E}">
        <p14:creationId xmlns:p14="http://schemas.microsoft.com/office/powerpoint/2010/main" val="270441365"/>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kumimoji="1" lang="ja-JP" altLang="en-US"/>
              <a:t>マスター タイトルの書式設定</a:t>
            </a:r>
          </a:p>
        </p:txBody>
      </p:sp>
    </p:spTree>
    <p:extLst>
      <p:ext uri="{BB962C8B-B14F-4D97-AF65-F5344CB8AC3E}">
        <p14:creationId xmlns:p14="http://schemas.microsoft.com/office/powerpoint/2010/main" val="2155812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表紙A(白ロゴ)">
    <p:spTree>
      <p:nvGrpSpPr>
        <p:cNvPr id="1" name=""/>
        <p:cNvGrpSpPr/>
        <p:nvPr/>
      </p:nvGrpSpPr>
      <p:grpSpPr>
        <a:xfrm>
          <a:off x="0" y="0"/>
          <a:ext cx="0" cy="0"/>
          <a:chOff x="0" y="0"/>
          <a:chExt cx="0" cy="0"/>
        </a:xfrm>
      </p:grpSpPr>
      <p:pic>
        <p:nvPicPr>
          <p:cNvPr id="13" name="図 12"/>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 y="0"/>
            <a:ext cx="6857999" cy="9906000"/>
          </a:xfrm>
          <a:prstGeom prst="rect">
            <a:avLst/>
          </a:prstGeom>
          <a:ln>
            <a:solidFill>
              <a:schemeClr val="accent1"/>
            </a:solidFill>
          </a:ln>
        </p:spPr>
      </p:pic>
      <p:sp>
        <p:nvSpPr>
          <p:cNvPr id="14" name="正方形/長方形 13"/>
          <p:cNvSpPr/>
          <p:nvPr userDrawn="1"/>
        </p:nvSpPr>
        <p:spPr>
          <a:xfrm>
            <a:off x="1" y="6809174"/>
            <a:ext cx="6858000" cy="31124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dirty="0">
              <a:solidFill>
                <a:srgbClr val="FFFFFF"/>
              </a:solidFill>
            </a:endParaRPr>
          </a:p>
        </p:txBody>
      </p:sp>
      <p:pic>
        <p:nvPicPr>
          <p:cNvPr id="15" name="図 1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608401"/>
            <a:ext cx="2475691" cy="9297601"/>
          </a:xfrm>
          <a:prstGeom prst="rect">
            <a:avLst/>
          </a:prstGeom>
        </p:spPr>
      </p:pic>
      <p:pic>
        <p:nvPicPr>
          <p:cNvPr id="16" name="図 15"/>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894195" y="372616"/>
            <a:ext cx="1818368" cy="1352000"/>
          </a:xfrm>
          <a:prstGeom prst="rect">
            <a:avLst/>
          </a:prstGeom>
        </p:spPr>
      </p:pic>
      <p:sp>
        <p:nvSpPr>
          <p:cNvPr id="17" name="Text Placeholder 2"/>
          <p:cNvSpPr>
            <a:spLocks noGrp="1"/>
          </p:cNvSpPr>
          <p:nvPr>
            <p:ph type="body" idx="16" hasCustomPrompt="1"/>
          </p:nvPr>
        </p:nvSpPr>
        <p:spPr>
          <a:xfrm>
            <a:off x="1528316" y="6947916"/>
            <a:ext cx="5290693" cy="1427724"/>
          </a:xfrm>
          <a:prstGeom prst="rect">
            <a:avLst/>
          </a:prstGeom>
          <a:effectLst/>
        </p:spPr>
        <p:txBody>
          <a:bodyPr anchor="t">
            <a:normAutofit/>
          </a:bodyPr>
          <a:lstStyle>
            <a:lvl1pPr marL="0" indent="0" fontAlgn="ctr">
              <a:spcBef>
                <a:spcPts val="0"/>
              </a:spcBef>
              <a:buNone/>
              <a:defRPr sz="2400" b="0" i="0" baseline="0">
                <a:solidFill>
                  <a:srgbClr val="FFFFFF"/>
                </a:solidFill>
                <a:latin typeface="HGPGothicE" charset="-128"/>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ja-JP" altLang="en-US"/>
              <a:t>［タイトル（１</a:t>
            </a:r>
            <a:r>
              <a:rPr lang="en-US" altLang="ja-JP"/>
              <a:t>〜</a:t>
            </a:r>
            <a:r>
              <a:rPr lang="ja-JP" altLang="en-US"/>
              <a:t>３行）］</a:t>
            </a:r>
            <a:endParaRPr lang="ja-JP" altLang="en-US" dirty="0"/>
          </a:p>
        </p:txBody>
      </p:sp>
      <p:sp>
        <p:nvSpPr>
          <p:cNvPr id="18" name="Text Placeholder 2"/>
          <p:cNvSpPr>
            <a:spLocks noGrp="1"/>
          </p:cNvSpPr>
          <p:nvPr>
            <p:ph type="body" idx="17" hasCustomPrompt="1"/>
          </p:nvPr>
        </p:nvSpPr>
        <p:spPr>
          <a:xfrm>
            <a:off x="1528316" y="8469882"/>
            <a:ext cx="5290693" cy="1423597"/>
          </a:xfrm>
          <a:prstGeom prst="rect">
            <a:avLst/>
          </a:prstGeom>
          <a:effectLst/>
        </p:spPr>
        <p:txBody>
          <a:bodyPr anchor="t">
            <a:normAutofit/>
          </a:bodyPr>
          <a:lstStyle>
            <a:lvl1pPr marL="0" marR="0" indent="0" algn="l" defTabSz="484862" rtl="0" eaLnBrk="1" fontAlgn="ctr" latinLnBrk="0" hangingPunct="1">
              <a:lnSpc>
                <a:spcPct val="100000"/>
              </a:lnSpc>
              <a:spcBef>
                <a:spcPts val="0"/>
              </a:spcBef>
              <a:spcAft>
                <a:spcPct val="0"/>
              </a:spcAft>
              <a:buClrTx/>
              <a:buSzTx/>
              <a:buFont typeface="Arial" pitchFamily="34" charset="0"/>
              <a:buNone/>
              <a:tabLst/>
              <a:defRPr sz="1800" b="0" i="0" baseline="0">
                <a:solidFill>
                  <a:srgbClr val="FFFFFF"/>
                </a:solidFill>
                <a:latin typeface="+mn-lt"/>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484862" rtl="0" eaLnBrk="1" fontAlgn="ctr" latinLnBrk="0" hangingPunct="1">
              <a:lnSpc>
                <a:spcPct val="100000"/>
              </a:lnSpc>
              <a:spcBef>
                <a:spcPts val="0"/>
              </a:spcBef>
              <a:spcAft>
                <a:spcPct val="0"/>
              </a:spcAft>
              <a:buClrTx/>
              <a:buSzTx/>
              <a:buFont typeface="Arial" pitchFamily="34" charset="0"/>
              <a:buNone/>
              <a:tabLst/>
              <a:defRPr/>
            </a:pPr>
            <a:r>
              <a:rPr lang="ja-JP" altLang="en-US"/>
              <a:t>○○○○年○○月○○日</a:t>
            </a:r>
            <a:br>
              <a:rPr lang="ja-JP" altLang="en-US"/>
            </a:br>
            <a:r>
              <a:rPr lang="ja-JP" altLang="en-US"/>
              <a:t>株式会社ＮＴＴデータ　○○○○</a:t>
            </a:r>
            <a:br>
              <a:rPr lang="ja-JP" altLang="en-US"/>
            </a:br>
            <a:r>
              <a:rPr lang="ja-JP" altLang="en-US"/>
              <a:t>○○○○○○○○○○○○</a:t>
            </a:r>
            <a:endParaRPr kumimoji="1" lang="ja-JP" altLang="en-US" dirty="0"/>
          </a:p>
        </p:txBody>
      </p:sp>
      <p:sp>
        <p:nvSpPr>
          <p:cNvPr id="19" name="TextBox 12"/>
          <p:cNvSpPr txBox="1"/>
          <p:nvPr userDrawn="1"/>
        </p:nvSpPr>
        <p:spPr>
          <a:xfrm>
            <a:off x="5705284" y="9709191"/>
            <a:ext cx="1113726" cy="246221"/>
          </a:xfrm>
          <a:prstGeom prst="rect">
            <a:avLst/>
          </a:prstGeom>
          <a:noFill/>
        </p:spPr>
        <p:txBody>
          <a:bodyPr wrap="square" tIns="0" bIns="0">
            <a:spAutoFit/>
          </a:bodyPr>
          <a:lstStyle/>
          <a:p>
            <a:pPr algn="r" defTabSz="609555">
              <a:defRPr/>
            </a:pPr>
            <a:r>
              <a:rPr kumimoji="0" lang="en-US" altLang="ja-JP" sz="800" dirty="0">
                <a:solidFill>
                  <a:srgbClr val="FFFFFF"/>
                </a:solidFill>
                <a:cs typeface="Meiryo UI" pitchFamily="50" charset="-128"/>
              </a:rPr>
              <a:t>© 2017 NTT DATA Corporation</a:t>
            </a:r>
          </a:p>
        </p:txBody>
      </p:sp>
    </p:spTree>
    <p:extLst>
      <p:ext uri="{BB962C8B-B14F-4D97-AF65-F5344CB8AC3E}">
        <p14:creationId xmlns:p14="http://schemas.microsoft.com/office/powerpoint/2010/main" val="2199144309"/>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表紙B(Human Blue ロゴ)">
    <p:spTree>
      <p:nvGrpSpPr>
        <p:cNvPr id="1" name=""/>
        <p:cNvGrpSpPr/>
        <p:nvPr/>
      </p:nvGrpSpPr>
      <p:grpSpPr>
        <a:xfrm>
          <a:off x="0" y="0"/>
          <a:ext cx="0" cy="0"/>
          <a:chOff x="0" y="0"/>
          <a:chExt cx="0" cy="0"/>
        </a:xfrm>
      </p:grpSpPr>
      <p:sp>
        <p:nvSpPr>
          <p:cNvPr id="11" name="正方形/長方形 10"/>
          <p:cNvSpPr/>
          <p:nvPr userDrawn="1"/>
        </p:nvSpPr>
        <p:spPr>
          <a:xfrm>
            <a:off x="1" y="3369591"/>
            <a:ext cx="6858000" cy="3112427"/>
          </a:xfrm>
          <a:prstGeom prst="rect">
            <a:avLst/>
          </a:prstGeom>
          <a:solidFill>
            <a:srgbClr val="E1E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dirty="0">
              <a:solidFill>
                <a:srgbClr val="FFFFFF"/>
              </a:solidFill>
            </a:endParaRPr>
          </a:p>
        </p:txBody>
      </p:sp>
      <p:sp>
        <p:nvSpPr>
          <p:cNvPr id="10" name="Text Placeholder 2"/>
          <p:cNvSpPr>
            <a:spLocks noGrp="1"/>
          </p:cNvSpPr>
          <p:nvPr>
            <p:ph type="body" idx="16" hasCustomPrompt="1"/>
          </p:nvPr>
        </p:nvSpPr>
        <p:spPr>
          <a:xfrm>
            <a:off x="1528316" y="3989875"/>
            <a:ext cx="5290693" cy="1427724"/>
          </a:xfrm>
          <a:prstGeom prst="rect">
            <a:avLst/>
          </a:prstGeom>
          <a:effectLst/>
        </p:spPr>
        <p:txBody>
          <a:bodyPr anchor="t">
            <a:normAutofit/>
          </a:bodyPr>
          <a:lstStyle>
            <a:lvl1pPr marL="0" indent="0" fontAlgn="ctr">
              <a:spcBef>
                <a:spcPts val="0"/>
              </a:spcBef>
              <a:buNone/>
              <a:defRPr sz="2400" b="0" i="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ja-JP" altLang="en-US" dirty="0"/>
              <a:t>［タイトル（１</a:t>
            </a:r>
            <a:r>
              <a:rPr lang="en-US" altLang="ja-JP" dirty="0"/>
              <a:t>〜</a:t>
            </a:r>
            <a:r>
              <a:rPr lang="ja-JP" altLang="en-US" dirty="0"/>
              <a:t>３行）］</a:t>
            </a:r>
          </a:p>
        </p:txBody>
      </p:sp>
      <p:sp>
        <p:nvSpPr>
          <p:cNvPr id="8" name="Text Placeholder 2"/>
          <p:cNvSpPr>
            <a:spLocks noGrp="1"/>
          </p:cNvSpPr>
          <p:nvPr>
            <p:ph type="body" idx="17" hasCustomPrompt="1"/>
          </p:nvPr>
        </p:nvSpPr>
        <p:spPr>
          <a:xfrm>
            <a:off x="1528316" y="5511841"/>
            <a:ext cx="5290693" cy="445519"/>
          </a:xfrm>
          <a:prstGeom prst="rect">
            <a:avLst/>
          </a:prstGeom>
          <a:effectLst/>
        </p:spPr>
        <p:txBody>
          <a:bodyPr anchor="t">
            <a:normAutofit/>
          </a:bodyPr>
          <a:lstStyle>
            <a:lvl1pPr marL="0" marR="0" indent="0" algn="l" defTabSz="484862" rtl="0" eaLnBrk="1" fontAlgn="ctr" latinLnBrk="0" hangingPunct="1">
              <a:lnSpc>
                <a:spcPct val="100000"/>
              </a:lnSpc>
              <a:spcBef>
                <a:spcPts val="0"/>
              </a:spcBef>
              <a:spcAft>
                <a:spcPct val="0"/>
              </a:spcAft>
              <a:buClrTx/>
              <a:buSzTx/>
              <a:buFont typeface="Arial" pitchFamily="34" charset="0"/>
              <a:buNone/>
              <a:tabLst/>
              <a:defRPr sz="1800" b="0" i="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484862" rtl="0" eaLnBrk="1" fontAlgn="ctr" latinLnBrk="0" hangingPunct="1">
              <a:lnSpc>
                <a:spcPct val="100000"/>
              </a:lnSpc>
              <a:spcBef>
                <a:spcPts val="0"/>
              </a:spcBef>
              <a:spcAft>
                <a:spcPct val="0"/>
              </a:spcAft>
              <a:buClrTx/>
              <a:buSzTx/>
              <a:buFont typeface="Arial" pitchFamily="34" charset="0"/>
              <a:buNone/>
              <a:tabLst/>
              <a:defRPr/>
            </a:pPr>
            <a:r>
              <a:rPr lang="ja-JP" altLang="en-US" dirty="0"/>
              <a:t>○○○○年○○月○○日</a:t>
            </a:r>
            <a:br>
              <a:rPr lang="ja-JP" altLang="en-US" dirty="0"/>
            </a:br>
            <a:r>
              <a:rPr lang="ja-JP" altLang="en-US" dirty="0"/>
              <a:t>株式会社ＮＴＴデータ　○○○○</a:t>
            </a:r>
            <a:br>
              <a:rPr lang="ja-JP" altLang="en-US" dirty="0"/>
            </a:br>
            <a:r>
              <a:rPr lang="ja-JP" altLang="en-US" dirty="0"/>
              <a:t>○○○○○○○○○○○○</a:t>
            </a:r>
            <a:endParaRPr kumimoji="1" lang="ja-JP" altLang="en-US" dirty="0"/>
          </a:p>
        </p:txBody>
      </p:sp>
    </p:spTree>
    <p:extLst>
      <p:ext uri="{BB962C8B-B14F-4D97-AF65-F5344CB8AC3E}">
        <p14:creationId xmlns:p14="http://schemas.microsoft.com/office/powerpoint/2010/main" val="1834723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目次">
    <p:spTree>
      <p:nvGrpSpPr>
        <p:cNvPr id="1" name=""/>
        <p:cNvGrpSpPr/>
        <p:nvPr/>
      </p:nvGrpSpPr>
      <p:grpSpPr>
        <a:xfrm>
          <a:off x="0" y="0"/>
          <a:ext cx="0" cy="0"/>
          <a:chOff x="0" y="0"/>
          <a:chExt cx="0" cy="0"/>
        </a:xfrm>
      </p:grpSpPr>
      <p:sp>
        <p:nvSpPr>
          <p:cNvPr id="7" name="コンテンツ プレースホルダー 2"/>
          <p:cNvSpPr>
            <a:spLocks noGrp="1"/>
          </p:cNvSpPr>
          <p:nvPr>
            <p:ph idx="1" hasCustomPrompt="1"/>
          </p:nvPr>
        </p:nvSpPr>
        <p:spPr>
          <a:xfrm>
            <a:off x="1484730" y="1312596"/>
            <a:ext cx="5035161" cy="8008000"/>
          </a:xfrm>
          <a:prstGeom prst="rect">
            <a:avLst/>
          </a:prstGeom>
        </p:spPr>
        <p:txBody>
          <a:bodyPr lIns="183600" rIns="183600"/>
          <a:lstStyle>
            <a:lvl1pPr marL="457200" indent="-457200" fontAlgn="ctr">
              <a:spcBef>
                <a:spcPts val="0"/>
              </a:spcBef>
              <a:spcAft>
                <a:spcPts val="0"/>
              </a:spcAft>
              <a:buFont typeface="+mj-lt"/>
              <a:buAutoNum type="arabicPeriod"/>
              <a:defRPr sz="2000" b="0" i="0" spc="100" baseline="0">
                <a:solidFill>
                  <a:schemeClr val="tx1"/>
                </a:solidFill>
                <a:latin typeface="HGPGothicE" charset="-128"/>
                <a:ea typeface="HGPGothicE" charset="-128"/>
                <a:cs typeface="HGPGothicE" charset="-128"/>
              </a:defRPr>
            </a:lvl1pPr>
            <a:lvl2pPr marL="609555" indent="0" fontAlgn="ctr">
              <a:spcBef>
                <a:spcPts val="0"/>
              </a:spcBef>
              <a:spcAft>
                <a:spcPts val="0"/>
              </a:spcAft>
              <a:buFontTx/>
              <a:buNone/>
              <a:defRPr sz="2000" b="0" i="0" spc="100">
                <a:solidFill>
                  <a:schemeClr val="tx1"/>
                </a:solidFill>
                <a:latin typeface="HGPGothicE" charset="-128"/>
                <a:ea typeface="HGPGothicE" charset="-128"/>
                <a:cs typeface="HGPGothicE" charset="-128"/>
              </a:defRPr>
            </a:lvl2pPr>
            <a:lvl3pPr marL="1219108" indent="0" fontAlgn="ctr">
              <a:spcBef>
                <a:spcPts val="0"/>
              </a:spcBef>
              <a:spcAft>
                <a:spcPts val="0"/>
              </a:spcAft>
              <a:buFontTx/>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目次を入力</a:t>
            </a:r>
          </a:p>
        </p:txBody>
      </p:sp>
      <p:sp>
        <p:nvSpPr>
          <p:cNvPr id="10" name="テキスト プレースホルダー 9"/>
          <p:cNvSpPr>
            <a:spLocks noGrp="1"/>
          </p:cNvSpPr>
          <p:nvPr>
            <p:ph type="body" sz="quarter" idx="10" hasCustomPrompt="1"/>
          </p:nvPr>
        </p:nvSpPr>
        <p:spPr>
          <a:xfrm>
            <a:off x="119207" y="2524"/>
            <a:ext cx="6631365" cy="1055599"/>
          </a:xfrm>
          <a:prstGeom prst="rect">
            <a:avLst/>
          </a:prstGeom>
        </p:spPr>
        <p:txBody>
          <a:bodyPr anchor="ctr" anchorCtr="0">
            <a:normAutofit/>
          </a:bodyPr>
          <a:lstStyle>
            <a:lvl1pPr marL="0" indent="0">
              <a:buFontTx/>
              <a:buNone/>
              <a:defRPr sz="2400" baseline="0">
                <a:solidFill>
                  <a:schemeClr val="tx1"/>
                </a:solidFill>
                <a:latin typeface="+mj-ea"/>
                <a:ea typeface="+mj-ea"/>
              </a:defRPr>
            </a:lvl1pPr>
          </a:lstStyle>
          <a:p>
            <a:pPr marL="226468" marR="0" lvl="0" indent="-226468" algn="l" defTabSz="609555" rtl="0" eaLnBrk="1" fontAlgn="base" latinLnBrk="0" hangingPunct="1">
              <a:lnSpc>
                <a:spcPct val="100000"/>
              </a:lnSpc>
              <a:spcBef>
                <a:spcPct val="20000"/>
              </a:spcBef>
              <a:spcAft>
                <a:spcPct val="0"/>
              </a:spcAft>
              <a:buClrTx/>
              <a:buSzTx/>
              <a:buFont typeface="Arial" pitchFamily="34" charset="0"/>
              <a:buNone/>
              <a:tabLst/>
              <a:defRPr/>
            </a:pPr>
            <a:r>
              <a:rPr kumimoji="1" lang="ja-JP" altLang="en-US"/>
              <a:t>［目次］</a:t>
            </a:r>
            <a:endParaRPr kumimoji="1" lang="ja-JP" altLang="en-US" dirty="0"/>
          </a:p>
        </p:txBody>
      </p:sp>
      <p:sp>
        <p:nvSpPr>
          <p:cNvPr id="12" name="TextBox 16"/>
          <p:cNvSpPr txBox="1"/>
          <p:nvPr userDrawn="1"/>
        </p:nvSpPr>
        <p:spPr>
          <a:xfrm>
            <a:off x="3196997" y="9463252"/>
            <a:ext cx="464006" cy="184666"/>
          </a:xfrm>
          <a:prstGeom prst="rect">
            <a:avLst/>
          </a:prstGeom>
          <a:noFill/>
        </p:spPr>
        <p:txBody>
          <a:bodyPr wrap="square" tIns="0" bIns="0">
            <a:spAutoFit/>
          </a:bodyPr>
          <a:lstStyle/>
          <a:p>
            <a:pPr algn="ctr">
              <a:defRPr/>
            </a:pPr>
            <a:fld id="{0F9AC1C8-10F2-4A77-9A6E-9375F974715F}" type="slidenum">
              <a:rPr lang="en-US" sz="1200">
                <a:solidFill>
                  <a:srgbClr val="404040"/>
                </a:solidFill>
                <a:cs typeface="HGPGothicE" charset="-128"/>
              </a:rPr>
              <a:pPr algn="ctr">
                <a:defRPr/>
              </a:pPr>
              <a:t>‹#›</a:t>
            </a:fld>
            <a:endParaRPr lang="en-US" sz="1200" dirty="0">
              <a:solidFill>
                <a:srgbClr val="404040"/>
              </a:solidFill>
              <a:cs typeface="HGPGothicE" charset="-128"/>
            </a:endParaRPr>
          </a:p>
        </p:txBody>
      </p:sp>
    </p:spTree>
    <p:extLst>
      <p:ext uri="{BB962C8B-B14F-4D97-AF65-F5344CB8AC3E}">
        <p14:creationId xmlns:p14="http://schemas.microsoft.com/office/powerpoint/2010/main" val="4262166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中扉">
    <p:bg>
      <p:bgPr>
        <a:solidFill>
          <a:srgbClr val="E1EEF0"/>
        </a:solidFill>
        <a:effectLst/>
      </p:bgPr>
    </p:bg>
    <p:spTree>
      <p:nvGrpSpPr>
        <p:cNvPr id="1" name=""/>
        <p:cNvGrpSpPr/>
        <p:nvPr/>
      </p:nvGrpSpPr>
      <p:grpSpPr>
        <a:xfrm>
          <a:off x="0" y="0"/>
          <a:ext cx="0" cy="0"/>
          <a:chOff x="0" y="0"/>
          <a:chExt cx="0" cy="0"/>
        </a:xfrm>
      </p:grpSpPr>
      <p:sp>
        <p:nvSpPr>
          <p:cNvPr id="7" name="タイトル 1"/>
          <p:cNvSpPr>
            <a:spLocks noGrp="1"/>
          </p:cNvSpPr>
          <p:nvPr>
            <p:ph type="title" hasCustomPrompt="1"/>
          </p:nvPr>
        </p:nvSpPr>
        <p:spPr>
          <a:xfrm>
            <a:off x="1071692" y="1312596"/>
            <a:ext cx="4700337" cy="6373435"/>
          </a:xfrm>
          <a:prstGeom prst="rect">
            <a:avLst/>
          </a:prstGeom>
        </p:spPr>
        <p:txBody>
          <a:bodyPr anchor="ctr" anchorCtr="1">
            <a:normAutofit/>
          </a:bodyPr>
          <a:lstStyle>
            <a:lvl1pPr algn="ctr">
              <a:defRPr sz="2400" spc="200" baseline="0">
                <a:solidFill>
                  <a:schemeClr val="tx1"/>
                </a:solidFill>
              </a:defRPr>
            </a:lvl1pPr>
          </a:lstStyle>
          <a:p>
            <a:r>
              <a:rPr kumimoji="1" lang="ja-JP" altLang="en-US" dirty="0"/>
              <a:t>［中扉］</a:t>
            </a:r>
          </a:p>
        </p:txBody>
      </p:sp>
      <p:sp>
        <p:nvSpPr>
          <p:cNvPr id="14" name="TextBox 16"/>
          <p:cNvSpPr txBox="1"/>
          <p:nvPr userDrawn="1"/>
        </p:nvSpPr>
        <p:spPr>
          <a:xfrm>
            <a:off x="3208047" y="9463252"/>
            <a:ext cx="464006" cy="184666"/>
          </a:xfrm>
          <a:prstGeom prst="rect">
            <a:avLst/>
          </a:prstGeom>
          <a:noFill/>
        </p:spPr>
        <p:txBody>
          <a:bodyPr wrap="square" tIns="0" bIns="0">
            <a:spAutoFit/>
          </a:bodyPr>
          <a:lstStyle/>
          <a:p>
            <a:pPr algn="ctr">
              <a:defRPr/>
            </a:pPr>
            <a:fld id="{0F9AC1C8-10F2-4A77-9A6E-9375F974715F}" type="slidenum">
              <a:rPr lang="en-US" sz="1200">
                <a:solidFill>
                  <a:srgbClr val="FFFFFF"/>
                </a:solidFill>
                <a:cs typeface="HGPGothicE" charset="-128"/>
              </a:rPr>
              <a:pPr algn="ctr">
                <a:defRPr/>
              </a:pPr>
              <a:t>‹#›</a:t>
            </a:fld>
            <a:endParaRPr lang="en-US" sz="1200" dirty="0">
              <a:solidFill>
                <a:srgbClr val="FFFFFF"/>
              </a:solidFill>
              <a:cs typeface="HGPGothicE" charset="-128"/>
            </a:endParaRPr>
          </a:p>
        </p:txBody>
      </p:sp>
    </p:spTree>
    <p:extLst>
      <p:ext uri="{BB962C8B-B14F-4D97-AF65-F5344CB8AC3E}">
        <p14:creationId xmlns:p14="http://schemas.microsoft.com/office/powerpoint/2010/main" val="37554935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タイトルとコンテンツA">
    <p:spTree>
      <p:nvGrpSpPr>
        <p:cNvPr id="1" name=""/>
        <p:cNvGrpSpPr/>
        <p:nvPr/>
      </p:nvGrpSpPr>
      <p:grpSpPr>
        <a:xfrm>
          <a:off x="0" y="0"/>
          <a:ext cx="0" cy="0"/>
          <a:chOff x="0" y="0"/>
          <a:chExt cx="0" cy="0"/>
        </a:xfrm>
      </p:grpSpPr>
      <p:sp>
        <p:nvSpPr>
          <p:cNvPr id="4" name="コンテンツ プレースホルダー 2"/>
          <p:cNvSpPr>
            <a:spLocks noGrp="1"/>
          </p:cNvSpPr>
          <p:nvPr>
            <p:ph idx="1" hasCustomPrompt="1"/>
          </p:nvPr>
        </p:nvSpPr>
        <p:spPr>
          <a:xfrm>
            <a:off x="327789" y="1312596"/>
            <a:ext cx="6192102" cy="7592592"/>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HGPGothicE" charset="-128"/>
                <a:ea typeface="HGPGothicE" charset="-128"/>
                <a:cs typeface="HGPGothicE"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
        <p:nvSpPr>
          <p:cNvPr id="5" name="テキスト プレースホルダー 9"/>
          <p:cNvSpPr>
            <a:spLocks noGrp="1"/>
          </p:cNvSpPr>
          <p:nvPr>
            <p:ph type="body" sz="quarter" idx="10" hasCustomPrompt="1"/>
          </p:nvPr>
        </p:nvSpPr>
        <p:spPr>
          <a:xfrm>
            <a:off x="119207" y="4192"/>
            <a:ext cx="6625475" cy="1040000"/>
          </a:xfrm>
          <a:prstGeom prst="rect">
            <a:avLst/>
          </a:prstGeom>
        </p:spPr>
        <p:txBody>
          <a:bodyPr tIns="108000" anchor="ctr" anchorCtr="0">
            <a:normAutofit/>
          </a:bodyPr>
          <a:lstStyle>
            <a:lvl1pPr marL="0" indent="0">
              <a:buFont typeface="+mj-lt"/>
              <a:buNone/>
              <a:defRPr sz="2400" baseline="0">
                <a:solidFill>
                  <a:schemeClr val="accent2"/>
                </a:solidFill>
                <a:latin typeface="+mj-ea"/>
                <a:ea typeface="+mj-ea"/>
              </a:defRPr>
            </a:lvl1pPr>
          </a:lstStyle>
          <a:p>
            <a:pPr marL="226468" marR="0" lvl="0" indent="-226468" algn="l" defTabSz="609555" rtl="0" eaLnBrk="1" fontAlgn="base" latinLnBrk="0" hangingPunct="1">
              <a:lnSpc>
                <a:spcPct val="100000"/>
              </a:lnSpc>
              <a:spcBef>
                <a:spcPct val="20000"/>
              </a:spcBef>
              <a:spcAft>
                <a:spcPct val="0"/>
              </a:spcAft>
              <a:buClrTx/>
              <a:buSzTx/>
              <a:tabLst/>
              <a:defRPr/>
            </a:pPr>
            <a:r>
              <a:rPr kumimoji="1" lang="ja-JP" altLang="en-US"/>
              <a:t>［タイトル］</a:t>
            </a:r>
            <a:endParaRPr kumimoji="1" lang="ja-JP" altLang="en-US" dirty="0"/>
          </a:p>
        </p:txBody>
      </p:sp>
    </p:spTree>
    <p:extLst>
      <p:ext uri="{BB962C8B-B14F-4D97-AF65-F5344CB8AC3E}">
        <p14:creationId xmlns:p14="http://schemas.microsoft.com/office/powerpoint/2010/main" val="38132125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タイトルとコンテンツB">
    <p:spTree>
      <p:nvGrpSpPr>
        <p:cNvPr id="1" name=""/>
        <p:cNvGrpSpPr/>
        <p:nvPr/>
      </p:nvGrpSpPr>
      <p:grpSpPr>
        <a:xfrm>
          <a:off x="0" y="0"/>
          <a:ext cx="0" cy="0"/>
          <a:chOff x="0" y="0"/>
          <a:chExt cx="0" cy="0"/>
        </a:xfrm>
      </p:grpSpPr>
      <p:sp>
        <p:nvSpPr>
          <p:cNvPr id="5" name="Rectangle 20"/>
          <p:cNvSpPr/>
          <p:nvPr userDrawn="1"/>
        </p:nvSpPr>
        <p:spPr>
          <a:xfrm>
            <a:off x="0" y="0"/>
            <a:ext cx="6858000" cy="720000"/>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rtlCol="0" anchor="ctr">
            <a:normAutofit/>
          </a:bodyPr>
          <a:lstStyle/>
          <a:p>
            <a:pPr algn="ctr"/>
            <a:endParaRPr lang="en-US" dirty="0">
              <a:solidFill>
                <a:srgbClr val="404040"/>
              </a:solidFill>
            </a:endParaRPr>
          </a:p>
        </p:txBody>
      </p:sp>
      <p:sp>
        <p:nvSpPr>
          <p:cNvPr id="6" name="テキスト プレースホルダー 9"/>
          <p:cNvSpPr>
            <a:spLocks noGrp="1"/>
          </p:cNvSpPr>
          <p:nvPr>
            <p:ph type="body" sz="quarter" idx="10" hasCustomPrompt="1"/>
          </p:nvPr>
        </p:nvSpPr>
        <p:spPr>
          <a:xfrm>
            <a:off x="119207" y="4192"/>
            <a:ext cx="6625475" cy="720000"/>
          </a:xfrm>
          <a:prstGeom prst="rect">
            <a:avLst/>
          </a:prstGeom>
        </p:spPr>
        <p:txBody>
          <a:bodyPr tIns="108000" anchor="ctr" anchorCtr="0">
            <a:normAutofit/>
          </a:bodyPr>
          <a:lstStyle>
            <a:lvl1pPr marL="0" indent="0">
              <a:buFont typeface="+mj-lt"/>
              <a:buNone/>
              <a:defRPr sz="24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marL="226468" marR="0" lvl="0" indent="-226468" algn="l" defTabSz="609555" rtl="0" eaLnBrk="1" fontAlgn="base" latinLnBrk="0" hangingPunct="1">
              <a:lnSpc>
                <a:spcPct val="100000"/>
              </a:lnSpc>
              <a:spcBef>
                <a:spcPct val="20000"/>
              </a:spcBef>
              <a:spcAft>
                <a:spcPct val="0"/>
              </a:spcAft>
              <a:buClrTx/>
              <a:buSzTx/>
              <a:tabLst/>
              <a:defRPr/>
            </a:pPr>
            <a:r>
              <a:rPr kumimoji="1" lang="ja-JP" altLang="en-US" dirty="0"/>
              <a:t>［タイトル］</a:t>
            </a:r>
          </a:p>
        </p:txBody>
      </p:sp>
      <p:sp>
        <p:nvSpPr>
          <p:cNvPr id="7" name="コンテンツ プレースホルダー 2"/>
          <p:cNvSpPr>
            <a:spLocks noGrp="1"/>
          </p:cNvSpPr>
          <p:nvPr>
            <p:ph idx="1" hasCustomPrompt="1"/>
          </p:nvPr>
        </p:nvSpPr>
        <p:spPr>
          <a:xfrm>
            <a:off x="327789" y="914400"/>
            <a:ext cx="6192102" cy="7990788"/>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Tree>
    <p:extLst>
      <p:ext uri="{BB962C8B-B14F-4D97-AF65-F5344CB8AC3E}">
        <p14:creationId xmlns:p14="http://schemas.microsoft.com/office/powerpoint/2010/main" val="4013181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タイトルとコンテンツB">
    <p:spTree>
      <p:nvGrpSpPr>
        <p:cNvPr id="1" name=""/>
        <p:cNvGrpSpPr/>
        <p:nvPr/>
      </p:nvGrpSpPr>
      <p:grpSpPr>
        <a:xfrm>
          <a:off x="0" y="0"/>
          <a:ext cx="0" cy="0"/>
          <a:chOff x="0" y="0"/>
          <a:chExt cx="0" cy="0"/>
        </a:xfrm>
      </p:grpSpPr>
      <p:sp>
        <p:nvSpPr>
          <p:cNvPr id="5" name="Rectangle 20"/>
          <p:cNvSpPr/>
          <p:nvPr userDrawn="1"/>
        </p:nvSpPr>
        <p:spPr>
          <a:xfrm>
            <a:off x="0" y="0"/>
            <a:ext cx="6858000" cy="360000"/>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rtlCol="0" anchor="ctr">
            <a:normAutofit lnSpcReduction="10000"/>
          </a:bodyPr>
          <a:lstStyle/>
          <a:p>
            <a:pPr algn="ctr"/>
            <a:endParaRPr lang="en-US" dirty="0">
              <a:solidFill>
                <a:srgbClr val="404040"/>
              </a:solidFill>
            </a:endParaRPr>
          </a:p>
        </p:txBody>
      </p:sp>
      <p:sp>
        <p:nvSpPr>
          <p:cNvPr id="7" name="コンテンツ プレースホルダー 2"/>
          <p:cNvSpPr>
            <a:spLocks noGrp="1"/>
          </p:cNvSpPr>
          <p:nvPr>
            <p:ph idx="1" hasCustomPrompt="1"/>
          </p:nvPr>
        </p:nvSpPr>
        <p:spPr>
          <a:xfrm>
            <a:off x="327789" y="914400"/>
            <a:ext cx="6192102" cy="7990788"/>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Tree>
    <p:extLst>
      <p:ext uri="{BB962C8B-B14F-4D97-AF65-F5344CB8AC3E}">
        <p14:creationId xmlns:p14="http://schemas.microsoft.com/office/powerpoint/2010/main" val="12233127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C">
    <p:bg>
      <p:bgPr>
        <a:solidFill>
          <a:schemeClr val="tx1">
            <a:lumMod val="50000"/>
          </a:schemeClr>
        </a:solidFill>
        <a:effectLst/>
      </p:bgPr>
    </p:bg>
    <p:spTree>
      <p:nvGrpSpPr>
        <p:cNvPr id="1" name=""/>
        <p:cNvGrpSpPr/>
        <p:nvPr/>
      </p:nvGrpSpPr>
      <p:grpSpPr>
        <a:xfrm>
          <a:off x="0" y="0"/>
          <a:ext cx="0" cy="0"/>
          <a:chOff x="0" y="0"/>
          <a:chExt cx="0" cy="0"/>
        </a:xfrm>
      </p:grpSpPr>
      <p:sp>
        <p:nvSpPr>
          <p:cNvPr id="12" name="コンテンツ プレースホルダー 2"/>
          <p:cNvSpPr>
            <a:spLocks noGrp="1"/>
          </p:cNvSpPr>
          <p:nvPr>
            <p:ph idx="10" hasCustomPrompt="1"/>
          </p:nvPr>
        </p:nvSpPr>
        <p:spPr>
          <a:xfrm>
            <a:off x="1959162" y="4120908"/>
            <a:ext cx="2940355" cy="1196147"/>
          </a:xfrm>
          <a:prstGeom prst="rect">
            <a:avLst/>
          </a:prstGeom>
          <a:ln w="38100">
            <a:solidFill>
              <a:schemeClr val="bg1"/>
            </a:solidFill>
            <a:prstDash val="sysDot"/>
          </a:ln>
        </p:spPr>
        <p:txBody>
          <a:bodyPr lIns="90000" anchor="ctr" anchorCtr="1"/>
          <a:lstStyle>
            <a:lvl1pPr marL="0" indent="0" fontAlgn="ctr">
              <a:spcBef>
                <a:spcPts val="0"/>
              </a:spcBef>
              <a:buFontTx/>
              <a:buNone/>
              <a:defRPr sz="1800" b="0" i="0" spc="79" baseline="0">
                <a:solidFill>
                  <a:schemeClr val="bg1"/>
                </a:solidFill>
                <a:latin typeface="HGPGothicE" charset="-128"/>
                <a:ea typeface="HGPGothicE" charset="-128"/>
                <a:cs typeface="HGPGothicE" charset="-128"/>
              </a:defRPr>
            </a:lvl1pPr>
            <a:lvl2pPr marL="484862" indent="0" fontAlgn="ctr">
              <a:spcBef>
                <a:spcPts val="0"/>
              </a:spcBef>
              <a:buFontTx/>
              <a:buNone/>
              <a:defRPr sz="1800" b="0" i="0" spc="79">
                <a:solidFill>
                  <a:schemeClr val="bg1"/>
                </a:solidFill>
                <a:latin typeface="HGPGothicE" charset="-128"/>
                <a:ea typeface="HGPGothicE" charset="-128"/>
                <a:cs typeface="HGPGothicE" charset="-128"/>
              </a:defRPr>
            </a:lvl2pPr>
            <a:lvl3pPr marL="969724" indent="0" fontAlgn="ctr">
              <a:spcBef>
                <a:spcPts val="0"/>
              </a:spcBef>
              <a:buFontTx/>
              <a:buNone/>
              <a:defRPr sz="1800" b="0" i="0" spc="79">
                <a:solidFill>
                  <a:schemeClr val="bg1"/>
                </a:solidFill>
                <a:latin typeface="HGPGothicE" charset="-128"/>
                <a:ea typeface="HGPGothicE" charset="-128"/>
                <a:cs typeface="HGPGothicE" charset="-128"/>
              </a:defRPr>
            </a:lvl3pPr>
            <a:lvl4pPr marL="1454588" indent="0">
              <a:buFontTx/>
              <a:buNone/>
              <a:defRPr>
                <a:solidFill>
                  <a:schemeClr val="tx2"/>
                </a:solidFill>
              </a:defRPr>
            </a:lvl4pPr>
            <a:lvl5pPr marL="1939450" indent="0">
              <a:buFontTx/>
              <a:buNone/>
              <a:defRPr>
                <a:solidFill>
                  <a:schemeClr val="tx2"/>
                </a:solidFill>
              </a:defRPr>
            </a:lvl5pPr>
          </a:lstStyle>
          <a:p>
            <a:pPr algn="ctr"/>
            <a:r>
              <a:rPr lang="ja-JP" altLang="en-US" sz="1800" spc="200">
                <a:solidFill>
                  <a:srgbClr val="FFFFFF"/>
                </a:solidFill>
                <a:latin typeface="HGPGothicE" charset="-128"/>
                <a:ea typeface="HGPGothicE" charset="-128"/>
                <a:cs typeface="HGPGothicE" charset="-128"/>
              </a:rPr>
              <a:t>写真</a:t>
            </a:r>
            <a:r>
              <a:rPr lang="en-US" altLang="ja-JP" sz="1800" spc="200">
                <a:solidFill>
                  <a:srgbClr val="FFFFFF"/>
                </a:solidFill>
                <a:latin typeface="HGPGothicE" charset="-128"/>
                <a:ea typeface="HGPGothicE" charset="-128"/>
                <a:cs typeface="HGPGothicE" charset="-128"/>
              </a:rPr>
              <a:t>/</a:t>
            </a:r>
            <a:r>
              <a:rPr lang="ja-JP" altLang="en-US" sz="1800" spc="200">
                <a:solidFill>
                  <a:srgbClr val="FFFFFF"/>
                </a:solidFill>
                <a:latin typeface="HGPGothicE" charset="-128"/>
                <a:ea typeface="HGPGothicE" charset="-128"/>
                <a:cs typeface="HGPGothicE" charset="-128"/>
              </a:rPr>
              <a:t>動画を貼付</a:t>
            </a:r>
            <a:endParaRPr lang="ja-JP" altLang="en-US" sz="1800" spc="200" dirty="0">
              <a:solidFill>
                <a:srgbClr val="FFFFFF"/>
              </a:solidFill>
              <a:latin typeface="HGPGothicE" charset="-128"/>
              <a:ea typeface="HGPGothicE" charset="-128"/>
              <a:cs typeface="HGPGothicE" charset="-128"/>
            </a:endParaRPr>
          </a:p>
        </p:txBody>
      </p:sp>
      <p:sp>
        <p:nvSpPr>
          <p:cNvPr id="6" name="TextBox 12"/>
          <p:cNvSpPr txBox="1"/>
          <p:nvPr userDrawn="1"/>
        </p:nvSpPr>
        <p:spPr>
          <a:xfrm>
            <a:off x="160120" y="9523700"/>
            <a:ext cx="1118937" cy="246221"/>
          </a:xfrm>
          <a:prstGeom prst="rect">
            <a:avLst/>
          </a:prstGeom>
          <a:noFill/>
        </p:spPr>
        <p:txBody>
          <a:bodyPr tIns="0" bIns="0">
            <a:spAutoFit/>
          </a:bodyPr>
          <a:lstStyle/>
          <a:p>
            <a:pPr defTabSz="609555">
              <a:defRPr/>
            </a:pPr>
            <a:r>
              <a:rPr kumimoji="0" lang="en-US" altLang="ja-JP" sz="800" dirty="0">
                <a:solidFill>
                  <a:srgbClr val="FFFFFF"/>
                </a:solidFill>
                <a:cs typeface="Meiryo UI" pitchFamily="50" charset="-128"/>
              </a:rPr>
              <a:t>© 2017 NTT DATA Corporation</a:t>
            </a:r>
          </a:p>
        </p:txBody>
      </p:sp>
      <p:sp>
        <p:nvSpPr>
          <p:cNvPr id="8" name="TextBox 16"/>
          <p:cNvSpPr txBox="1"/>
          <p:nvPr userDrawn="1"/>
        </p:nvSpPr>
        <p:spPr>
          <a:xfrm>
            <a:off x="3208047" y="9463252"/>
            <a:ext cx="464006" cy="184666"/>
          </a:xfrm>
          <a:prstGeom prst="rect">
            <a:avLst/>
          </a:prstGeom>
          <a:noFill/>
        </p:spPr>
        <p:txBody>
          <a:bodyPr wrap="square" tIns="0" bIns="0">
            <a:spAutoFit/>
          </a:bodyPr>
          <a:lstStyle/>
          <a:p>
            <a:pPr algn="ctr">
              <a:defRPr/>
            </a:pPr>
            <a:fld id="{0F9AC1C8-10F2-4A77-9A6E-9375F974715F}" type="slidenum">
              <a:rPr lang="en-US" sz="1200">
                <a:solidFill>
                  <a:srgbClr val="FFFFFF"/>
                </a:solidFill>
                <a:cs typeface="HGPGothicE" charset="-128"/>
              </a:rPr>
              <a:pPr algn="ctr">
                <a:defRPr/>
              </a:pPr>
              <a:t>‹#›</a:t>
            </a:fld>
            <a:endParaRPr lang="en-US" sz="1200" dirty="0">
              <a:solidFill>
                <a:srgbClr val="FFFFFF"/>
              </a:solidFill>
              <a:cs typeface="HGPGothicE" charset="-128"/>
            </a:endParaRPr>
          </a:p>
        </p:txBody>
      </p:sp>
      <p:pic>
        <p:nvPicPr>
          <p:cNvPr id="10" name="図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1734" y="9394308"/>
            <a:ext cx="815781" cy="427807"/>
          </a:xfrm>
          <a:prstGeom prst="rect">
            <a:avLst/>
          </a:prstGeom>
        </p:spPr>
      </p:pic>
    </p:spTree>
    <p:extLst>
      <p:ext uri="{BB962C8B-B14F-4D97-AF65-F5344CB8AC3E}">
        <p14:creationId xmlns:p14="http://schemas.microsoft.com/office/powerpoint/2010/main" val="89175772"/>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クロージングロゴ">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497552"/>
            <a:ext cx="1440118" cy="5408448"/>
          </a:xfrm>
          <a:prstGeom prst="rect">
            <a:avLst/>
          </a:prstGeom>
        </p:spPr>
      </p:pic>
      <p:sp>
        <p:nvSpPr>
          <p:cNvPr id="8" name="TextBox 12"/>
          <p:cNvSpPr txBox="1"/>
          <p:nvPr userDrawn="1"/>
        </p:nvSpPr>
        <p:spPr>
          <a:xfrm>
            <a:off x="5636847" y="9505809"/>
            <a:ext cx="1113726" cy="246221"/>
          </a:xfrm>
          <a:prstGeom prst="rect">
            <a:avLst/>
          </a:prstGeom>
          <a:noFill/>
        </p:spPr>
        <p:txBody>
          <a:bodyPr wrap="square" tIns="0" bIns="0">
            <a:spAutoFit/>
          </a:bodyPr>
          <a:lstStyle/>
          <a:p>
            <a:pPr algn="r" defTabSz="609555">
              <a:defRPr/>
            </a:pPr>
            <a:r>
              <a:rPr kumimoji="0" lang="en-US" altLang="ja-JP" sz="800" dirty="0">
                <a:solidFill>
                  <a:srgbClr val="404040"/>
                </a:solidFill>
                <a:cs typeface="Meiryo UI" pitchFamily="50" charset="-128"/>
              </a:rPr>
              <a:t>© 2017 NTT DATA Corporation</a:t>
            </a:r>
          </a:p>
        </p:txBody>
      </p:sp>
      <p:pic>
        <p:nvPicPr>
          <p:cNvPr id="9" name="図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3664" y="4298800"/>
            <a:ext cx="2490673" cy="1372765"/>
          </a:xfrm>
          <a:prstGeom prst="rect">
            <a:avLst/>
          </a:prstGeom>
        </p:spPr>
      </p:pic>
    </p:spTree>
    <p:extLst>
      <p:ext uri="{BB962C8B-B14F-4D97-AF65-F5344CB8AC3E}">
        <p14:creationId xmlns:p14="http://schemas.microsoft.com/office/powerpoint/2010/main" val="1445561540"/>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表紙A(白ロゴ)">
    <p:spTree>
      <p:nvGrpSpPr>
        <p:cNvPr id="1" name=""/>
        <p:cNvGrpSpPr/>
        <p:nvPr/>
      </p:nvGrpSpPr>
      <p:grpSpPr>
        <a:xfrm>
          <a:off x="0" y="0"/>
          <a:ext cx="0" cy="0"/>
          <a:chOff x="0" y="0"/>
          <a:chExt cx="0" cy="0"/>
        </a:xfrm>
      </p:grpSpPr>
      <p:pic>
        <p:nvPicPr>
          <p:cNvPr id="13" name="図 12"/>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 y="0"/>
            <a:ext cx="6857999" cy="9906000"/>
          </a:xfrm>
          <a:prstGeom prst="rect">
            <a:avLst/>
          </a:prstGeom>
          <a:ln>
            <a:solidFill>
              <a:schemeClr val="accent1"/>
            </a:solidFill>
          </a:ln>
        </p:spPr>
      </p:pic>
      <p:sp>
        <p:nvSpPr>
          <p:cNvPr id="14" name="正方形/長方形 13"/>
          <p:cNvSpPr/>
          <p:nvPr userDrawn="1"/>
        </p:nvSpPr>
        <p:spPr>
          <a:xfrm>
            <a:off x="1" y="6809174"/>
            <a:ext cx="6858000" cy="31124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b="0" i="0" dirty="0">
              <a:latin typeface="HGPGothicE" charset="-128"/>
              <a:ea typeface="HGPGothicE" charset="-128"/>
            </a:endParaRPr>
          </a:p>
        </p:txBody>
      </p:sp>
      <p:pic>
        <p:nvPicPr>
          <p:cNvPr id="15" name="図 1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608401"/>
            <a:ext cx="2475691" cy="9297601"/>
          </a:xfrm>
          <a:prstGeom prst="rect">
            <a:avLst/>
          </a:prstGeom>
        </p:spPr>
      </p:pic>
      <p:pic>
        <p:nvPicPr>
          <p:cNvPr id="16" name="図 15"/>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894195" y="372616"/>
            <a:ext cx="1818368" cy="1352000"/>
          </a:xfrm>
          <a:prstGeom prst="rect">
            <a:avLst/>
          </a:prstGeom>
        </p:spPr>
      </p:pic>
      <p:sp>
        <p:nvSpPr>
          <p:cNvPr id="17" name="Text Placeholder 2"/>
          <p:cNvSpPr>
            <a:spLocks noGrp="1"/>
          </p:cNvSpPr>
          <p:nvPr>
            <p:ph type="body" idx="16" hasCustomPrompt="1"/>
          </p:nvPr>
        </p:nvSpPr>
        <p:spPr>
          <a:xfrm>
            <a:off x="1528316" y="6947916"/>
            <a:ext cx="5290693" cy="1427724"/>
          </a:xfrm>
          <a:prstGeom prst="rect">
            <a:avLst/>
          </a:prstGeom>
          <a:effectLst/>
        </p:spPr>
        <p:txBody>
          <a:bodyPr anchor="t">
            <a:normAutofit/>
          </a:bodyPr>
          <a:lstStyle>
            <a:lvl1pPr marL="0" indent="0" fontAlgn="ctr">
              <a:spcBef>
                <a:spcPts val="0"/>
              </a:spcBef>
              <a:buNone/>
              <a:defRPr sz="2400" b="0" i="0" baseline="0">
                <a:solidFill>
                  <a:srgbClr val="FFFFFF"/>
                </a:solidFill>
                <a:latin typeface="HGPGothicE" charset="-128"/>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ja-JP" altLang="en-US"/>
              <a:t>［タイトル（１</a:t>
            </a:r>
            <a:r>
              <a:rPr lang="en-US" altLang="ja-JP"/>
              <a:t>〜</a:t>
            </a:r>
            <a:r>
              <a:rPr lang="ja-JP" altLang="en-US"/>
              <a:t>３行）］</a:t>
            </a:r>
            <a:endParaRPr lang="ja-JP" altLang="en-US" dirty="0"/>
          </a:p>
        </p:txBody>
      </p:sp>
      <p:sp>
        <p:nvSpPr>
          <p:cNvPr id="18" name="Text Placeholder 2"/>
          <p:cNvSpPr>
            <a:spLocks noGrp="1"/>
          </p:cNvSpPr>
          <p:nvPr>
            <p:ph type="body" idx="17" hasCustomPrompt="1"/>
          </p:nvPr>
        </p:nvSpPr>
        <p:spPr>
          <a:xfrm>
            <a:off x="1528316" y="8469882"/>
            <a:ext cx="5290693" cy="1423597"/>
          </a:xfrm>
          <a:prstGeom prst="rect">
            <a:avLst/>
          </a:prstGeom>
          <a:effectLst/>
        </p:spPr>
        <p:txBody>
          <a:bodyPr anchor="t">
            <a:normAutofit/>
          </a:bodyPr>
          <a:lstStyle>
            <a:lvl1pPr marL="0" marR="0" indent="0" algn="l" defTabSz="484862" rtl="0" eaLnBrk="1" fontAlgn="ctr" latinLnBrk="0" hangingPunct="1">
              <a:lnSpc>
                <a:spcPct val="100000"/>
              </a:lnSpc>
              <a:spcBef>
                <a:spcPts val="0"/>
              </a:spcBef>
              <a:spcAft>
                <a:spcPct val="0"/>
              </a:spcAft>
              <a:buClrTx/>
              <a:buSzTx/>
              <a:buFont typeface="Arial" pitchFamily="34" charset="0"/>
              <a:buNone/>
              <a:tabLst/>
              <a:defRPr sz="1800" b="0" i="0" baseline="0">
                <a:solidFill>
                  <a:srgbClr val="FFFFFF"/>
                </a:solidFill>
                <a:latin typeface="+mn-lt"/>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484862" rtl="0" eaLnBrk="1" fontAlgn="ctr" latinLnBrk="0" hangingPunct="1">
              <a:lnSpc>
                <a:spcPct val="100000"/>
              </a:lnSpc>
              <a:spcBef>
                <a:spcPts val="0"/>
              </a:spcBef>
              <a:spcAft>
                <a:spcPct val="0"/>
              </a:spcAft>
              <a:buClrTx/>
              <a:buSzTx/>
              <a:buFont typeface="Arial" pitchFamily="34" charset="0"/>
              <a:buNone/>
              <a:tabLst/>
              <a:defRPr/>
            </a:pPr>
            <a:r>
              <a:rPr lang="ja-JP" altLang="en-US"/>
              <a:t>○○○○年○○月○○日</a:t>
            </a:r>
            <a:br>
              <a:rPr lang="ja-JP" altLang="en-US"/>
            </a:br>
            <a:r>
              <a:rPr lang="ja-JP" altLang="en-US"/>
              <a:t>株式会社ＮＴＴデータ　○○○○</a:t>
            </a:r>
            <a:br>
              <a:rPr lang="ja-JP" altLang="en-US"/>
            </a:br>
            <a:r>
              <a:rPr lang="ja-JP" altLang="en-US"/>
              <a:t>○○○○○○○○○○○○</a:t>
            </a:r>
            <a:endParaRPr kumimoji="1" lang="ja-JP" altLang="en-US" dirty="0"/>
          </a:p>
        </p:txBody>
      </p:sp>
      <p:sp>
        <p:nvSpPr>
          <p:cNvPr id="19" name="TextBox 12"/>
          <p:cNvSpPr txBox="1"/>
          <p:nvPr userDrawn="1"/>
        </p:nvSpPr>
        <p:spPr>
          <a:xfrm>
            <a:off x="5705284" y="9709191"/>
            <a:ext cx="1113726" cy="246221"/>
          </a:xfrm>
          <a:prstGeom prst="rect">
            <a:avLst/>
          </a:prstGeom>
          <a:noFill/>
        </p:spPr>
        <p:txBody>
          <a:bodyPr wrap="square" tIns="0" bIns="0">
            <a:spAutoFit/>
          </a:bodyPr>
          <a:lstStyle/>
          <a:p>
            <a:pPr marL="0" marR="0" indent="0" algn="r" defTabSz="609555" rtl="0" eaLnBrk="1" fontAlgn="auto" latinLnBrk="0" hangingPunct="1">
              <a:lnSpc>
                <a:spcPct val="100000"/>
              </a:lnSpc>
              <a:spcBef>
                <a:spcPts val="0"/>
              </a:spcBef>
              <a:spcAft>
                <a:spcPts val="0"/>
              </a:spcAft>
              <a:buClrTx/>
              <a:buSzTx/>
              <a:buFontTx/>
              <a:buNone/>
              <a:tabLst/>
              <a:defRPr/>
            </a:pPr>
            <a:r>
              <a:rPr kumimoji="0" lang="en-US" altLang="ja-JP" sz="800" b="0" i="0" dirty="0">
                <a:solidFill>
                  <a:srgbClr val="FFFFFF"/>
                </a:solidFill>
                <a:latin typeface="HGPGothicE" charset="-128"/>
                <a:ea typeface="HGPGothicE" charset="-128"/>
                <a:cs typeface="Meiryo UI" pitchFamily="50" charset="-128"/>
              </a:rPr>
              <a:t>© 2017 NTT DATA Corporation</a:t>
            </a:r>
          </a:p>
        </p:txBody>
      </p:sp>
    </p:spTree>
    <p:extLst>
      <p:ext uri="{BB962C8B-B14F-4D97-AF65-F5344CB8AC3E}">
        <p14:creationId xmlns:p14="http://schemas.microsoft.com/office/powerpoint/2010/main" val="2393594622"/>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表紙B(Human Blue ロゴ)">
    <p:spTree>
      <p:nvGrpSpPr>
        <p:cNvPr id="1" name=""/>
        <p:cNvGrpSpPr/>
        <p:nvPr/>
      </p:nvGrpSpPr>
      <p:grpSpPr>
        <a:xfrm>
          <a:off x="0" y="0"/>
          <a:ext cx="0" cy="0"/>
          <a:chOff x="0" y="0"/>
          <a:chExt cx="0" cy="0"/>
        </a:xfrm>
      </p:grpSpPr>
      <p:sp>
        <p:nvSpPr>
          <p:cNvPr id="11" name="正方形/長方形 10"/>
          <p:cNvSpPr/>
          <p:nvPr userDrawn="1"/>
        </p:nvSpPr>
        <p:spPr>
          <a:xfrm>
            <a:off x="1" y="3369591"/>
            <a:ext cx="6858000" cy="3112427"/>
          </a:xfrm>
          <a:prstGeom prst="rect">
            <a:avLst/>
          </a:prstGeom>
          <a:solidFill>
            <a:srgbClr val="E1E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b="0" i="0" dirty="0">
              <a:latin typeface="HGPGothicE" charset="-128"/>
              <a:ea typeface="HGPGothicE" charset="-128"/>
            </a:endParaRPr>
          </a:p>
        </p:txBody>
      </p:sp>
      <p:sp>
        <p:nvSpPr>
          <p:cNvPr id="10" name="Text Placeholder 2"/>
          <p:cNvSpPr>
            <a:spLocks noGrp="1"/>
          </p:cNvSpPr>
          <p:nvPr>
            <p:ph type="body" idx="16" hasCustomPrompt="1"/>
          </p:nvPr>
        </p:nvSpPr>
        <p:spPr>
          <a:xfrm>
            <a:off x="1528316" y="3989875"/>
            <a:ext cx="5290693" cy="1427724"/>
          </a:xfrm>
          <a:prstGeom prst="rect">
            <a:avLst/>
          </a:prstGeom>
          <a:effectLst/>
        </p:spPr>
        <p:txBody>
          <a:bodyPr anchor="t">
            <a:normAutofit/>
          </a:bodyPr>
          <a:lstStyle>
            <a:lvl1pPr marL="0" indent="0" fontAlgn="ctr">
              <a:spcBef>
                <a:spcPts val="0"/>
              </a:spcBef>
              <a:buNone/>
              <a:defRPr sz="2400" b="0" i="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ja-JP" altLang="en-US" dirty="0"/>
              <a:t>［タイトル（１</a:t>
            </a:r>
            <a:r>
              <a:rPr lang="en-US" altLang="ja-JP" dirty="0"/>
              <a:t>〜</a:t>
            </a:r>
            <a:r>
              <a:rPr lang="ja-JP" altLang="en-US" dirty="0"/>
              <a:t>３行）］</a:t>
            </a:r>
          </a:p>
        </p:txBody>
      </p:sp>
      <p:sp>
        <p:nvSpPr>
          <p:cNvPr id="8" name="Text Placeholder 2"/>
          <p:cNvSpPr>
            <a:spLocks noGrp="1"/>
          </p:cNvSpPr>
          <p:nvPr>
            <p:ph type="body" idx="17" hasCustomPrompt="1"/>
          </p:nvPr>
        </p:nvSpPr>
        <p:spPr>
          <a:xfrm>
            <a:off x="1528316" y="5511841"/>
            <a:ext cx="5290693" cy="445519"/>
          </a:xfrm>
          <a:prstGeom prst="rect">
            <a:avLst/>
          </a:prstGeom>
          <a:effectLst/>
        </p:spPr>
        <p:txBody>
          <a:bodyPr anchor="t">
            <a:normAutofit/>
          </a:bodyPr>
          <a:lstStyle>
            <a:lvl1pPr marL="0" marR="0" indent="0" algn="l" defTabSz="484862" rtl="0" eaLnBrk="1" fontAlgn="ctr" latinLnBrk="0" hangingPunct="1">
              <a:lnSpc>
                <a:spcPct val="100000"/>
              </a:lnSpc>
              <a:spcBef>
                <a:spcPts val="0"/>
              </a:spcBef>
              <a:spcAft>
                <a:spcPct val="0"/>
              </a:spcAft>
              <a:buClrTx/>
              <a:buSzTx/>
              <a:buFont typeface="Arial" pitchFamily="34" charset="0"/>
              <a:buNone/>
              <a:tabLst/>
              <a:defRPr sz="1800" b="0" i="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484862" rtl="0" eaLnBrk="1" fontAlgn="ctr" latinLnBrk="0" hangingPunct="1">
              <a:lnSpc>
                <a:spcPct val="100000"/>
              </a:lnSpc>
              <a:spcBef>
                <a:spcPts val="0"/>
              </a:spcBef>
              <a:spcAft>
                <a:spcPct val="0"/>
              </a:spcAft>
              <a:buClrTx/>
              <a:buSzTx/>
              <a:buFont typeface="Arial" pitchFamily="34" charset="0"/>
              <a:buNone/>
              <a:tabLst/>
              <a:defRPr/>
            </a:pPr>
            <a:r>
              <a:rPr lang="ja-JP" altLang="en-US" dirty="0"/>
              <a:t>○○○○年○○月○○日</a:t>
            </a:r>
            <a:br>
              <a:rPr lang="ja-JP" altLang="en-US" dirty="0"/>
            </a:br>
            <a:r>
              <a:rPr lang="ja-JP" altLang="en-US" dirty="0"/>
              <a:t>株式会社ＮＴＴデータ　○○○○</a:t>
            </a:r>
            <a:br>
              <a:rPr lang="ja-JP" altLang="en-US" dirty="0"/>
            </a:br>
            <a:r>
              <a:rPr lang="ja-JP" altLang="en-US" dirty="0"/>
              <a:t>○○○○○○○○○○○○</a:t>
            </a:r>
            <a:endParaRPr kumimoji="1" lang="ja-JP" altLang="en-US" dirty="0"/>
          </a:p>
        </p:txBody>
      </p:sp>
    </p:spTree>
    <p:extLst>
      <p:ext uri="{BB962C8B-B14F-4D97-AF65-F5344CB8AC3E}">
        <p14:creationId xmlns:p14="http://schemas.microsoft.com/office/powerpoint/2010/main" val="21919010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kumimoji="1" lang="ja-JP" altLang="en-US"/>
              <a:t>マスター タイトルの書式設定</a:t>
            </a:r>
          </a:p>
        </p:txBody>
      </p:sp>
    </p:spTree>
    <p:extLst>
      <p:ext uri="{BB962C8B-B14F-4D97-AF65-F5344CB8AC3E}">
        <p14:creationId xmlns:p14="http://schemas.microsoft.com/office/powerpoint/2010/main" val="22091868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表紙B(Human Blue ロゴ)">
    <p:spTree>
      <p:nvGrpSpPr>
        <p:cNvPr id="1" name=""/>
        <p:cNvGrpSpPr/>
        <p:nvPr/>
      </p:nvGrpSpPr>
      <p:grpSpPr>
        <a:xfrm>
          <a:off x="0" y="0"/>
          <a:ext cx="0" cy="0"/>
          <a:chOff x="0" y="0"/>
          <a:chExt cx="0" cy="0"/>
        </a:xfrm>
      </p:grpSpPr>
      <p:sp>
        <p:nvSpPr>
          <p:cNvPr id="11" name="正方形/長方形 10"/>
          <p:cNvSpPr/>
          <p:nvPr userDrawn="1"/>
        </p:nvSpPr>
        <p:spPr>
          <a:xfrm>
            <a:off x="1" y="3369591"/>
            <a:ext cx="6858000" cy="3112427"/>
          </a:xfrm>
          <a:prstGeom prst="rect">
            <a:avLst/>
          </a:prstGeom>
          <a:solidFill>
            <a:srgbClr val="E1E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b="0" i="0" dirty="0">
              <a:latin typeface="HGPGothicE" charset="-128"/>
              <a:ea typeface="HGPGothicE" charset="-128"/>
            </a:endParaRPr>
          </a:p>
        </p:txBody>
      </p:sp>
      <p:sp>
        <p:nvSpPr>
          <p:cNvPr id="10" name="Text Placeholder 2"/>
          <p:cNvSpPr>
            <a:spLocks noGrp="1"/>
          </p:cNvSpPr>
          <p:nvPr>
            <p:ph type="body" idx="16" hasCustomPrompt="1"/>
          </p:nvPr>
        </p:nvSpPr>
        <p:spPr>
          <a:xfrm>
            <a:off x="1528316" y="3989875"/>
            <a:ext cx="5290693" cy="1427724"/>
          </a:xfrm>
          <a:prstGeom prst="rect">
            <a:avLst/>
          </a:prstGeom>
          <a:effectLst/>
        </p:spPr>
        <p:txBody>
          <a:bodyPr anchor="t">
            <a:normAutofit/>
          </a:bodyPr>
          <a:lstStyle>
            <a:lvl1pPr marL="0" indent="0" fontAlgn="ctr">
              <a:spcBef>
                <a:spcPts val="0"/>
              </a:spcBef>
              <a:buNone/>
              <a:defRPr sz="2400" b="0" i="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ja-JP" altLang="en-US" dirty="0"/>
              <a:t>［タイトル（１</a:t>
            </a:r>
            <a:r>
              <a:rPr lang="en-US" altLang="ja-JP" dirty="0"/>
              <a:t>〜</a:t>
            </a:r>
            <a:r>
              <a:rPr lang="ja-JP" altLang="en-US" dirty="0"/>
              <a:t>３行）］</a:t>
            </a:r>
          </a:p>
        </p:txBody>
      </p:sp>
      <p:sp>
        <p:nvSpPr>
          <p:cNvPr id="8" name="Text Placeholder 2"/>
          <p:cNvSpPr>
            <a:spLocks noGrp="1"/>
          </p:cNvSpPr>
          <p:nvPr>
            <p:ph type="body" idx="17" hasCustomPrompt="1"/>
          </p:nvPr>
        </p:nvSpPr>
        <p:spPr>
          <a:xfrm>
            <a:off x="1528316" y="5511841"/>
            <a:ext cx="5290693" cy="445519"/>
          </a:xfrm>
          <a:prstGeom prst="rect">
            <a:avLst/>
          </a:prstGeom>
          <a:effectLst/>
        </p:spPr>
        <p:txBody>
          <a:bodyPr anchor="t">
            <a:normAutofit/>
          </a:bodyPr>
          <a:lstStyle>
            <a:lvl1pPr marL="0" marR="0" indent="0" algn="l" defTabSz="484862" rtl="0" eaLnBrk="1" fontAlgn="ctr" latinLnBrk="0" hangingPunct="1">
              <a:lnSpc>
                <a:spcPct val="100000"/>
              </a:lnSpc>
              <a:spcBef>
                <a:spcPts val="0"/>
              </a:spcBef>
              <a:spcAft>
                <a:spcPct val="0"/>
              </a:spcAft>
              <a:buClrTx/>
              <a:buSzTx/>
              <a:buFont typeface="Arial" pitchFamily="34" charset="0"/>
              <a:buNone/>
              <a:tabLst/>
              <a:defRPr sz="1800" b="0" i="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484862" rtl="0" eaLnBrk="1" fontAlgn="ctr" latinLnBrk="0" hangingPunct="1">
              <a:lnSpc>
                <a:spcPct val="100000"/>
              </a:lnSpc>
              <a:spcBef>
                <a:spcPts val="0"/>
              </a:spcBef>
              <a:spcAft>
                <a:spcPct val="0"/>
              </a:spcAft>
              <a:buClrTx/>
              <a:buSzTx/>
              <a:buFont typeface="Arial" pitchFamily="34" charset="0"/>
              <a:buNone/>
              <a:tabLst/>
              <a:defRPr/>
            </a:pPr>
            <a:r>
              <a:rPr lang="ja-JP" altLang="en-US" dirty="0"/>
              <a:t>○○○○年○○月○○日</a:t>
            </a:r>
            <a:br>
              <a:rPr lang="ja-JP" altLang="en-US" dirty="0"/>
            </a:br>
            <a:r>
              <a:rPr lang="ja-JP" altLang="en-US" dirty="0"/>
              <a:t>株式会社ＮＴＴデータ　○○○○</a:t>
            </a:r>
            <a:br>
              <a:rPr lang="ja-JP" altLang="en-US" dirty="0"/>
            </a:br>
            <a:r>
              <a:rPr lang="ja-JP" altLang="en-US" dirty="0"/>
              <a:t>○○○○○○○○○○○○</a:t>
            </a:r>
            <a:endParaRPr kumimoji="1" lang="ja-JP" altLang="en-US" dirty="0"/>
          </a:p>
        </p:txBody>
      </p:sp>
    </p:spTree>
    <p:extLst>
      <p:ext uri="{BB962C8B-B14F-4D97-AF65-F5344CB8AC3E}">
        <p14:creationId xmlns:p14="http://schemas.microsoft.com/office/powerpoint/2010/main" val="37326717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目次">
    <p:spTree>
      <p:nvGrpSpPr>
        <p:cNvPr id="1" name=""/>
        <p:cNvGrpSpPr/>
        <p:nvPr/>
      </p:nvGrpSpPr>
      <p:grpSpPr>
        <a:xfrm>
          <a:off x="0" y="0"/>
          <a:ext cx="0" cy="0"/>
          <a:chOff x="0" y="0"/>
          <a:chExt cx="0" cy="0"/>
        </a:xfrm>
      </p:grpSpPr>
      <p:sp>
        <p:nvSpPr>
          <p:cNvPr id="7" name="コンテンツ プレースホルダー 2"/>
          <p:cNvSpPr>
            <a:spLocks noGrp="1"/>
          </p:cNvSpPr>
          <p:nvPr>
            <p:ph idx="1" hasCustomPrompt="1"/>
          </p:nvPr>
        </p:nvSpPr>
        <p:spPr>
          <a:xfrm>
            <a:off x="1484730" y="1312596"/>
            <a:ext cx="5035161" cy="8008000"/>
          </a:xfrm>
          <a:prstGeom prst="rect">
            <a:avLst/>
          </a:prstGeom>
        </p:spPr>
        <p:txBody>
          <a:bodyPr lIns="183600" rIns="183600"/>
          <a:lstStyle>
            <a:lvl1pPr marL="457200" indent="-457200" fontAlgn="ctr">
              <a:spcBef>
                <a:spcPts val="0"/>
              </a:spcBef>
              <a:spcAft>
                <a:spcPts val="0"/>
              </a:spcAft>
              <a:buFont typeface="+mj-lt"/>
              <a:buAutoNum type="arabicPeriod"/>
              <a:defRPr sz="2000" b="0" i="0" spc="100" baseline="0">
                <a:solidFill>
                  <a:schemeClr val="tx1"/>
                </a:solidFill>
                <a:latin typeface="HGPGothicE" charset="-128"/>
                <a:ea typeface="HGPGothicE" charset="-128"/>
                <a:cs typeface="HGPGothicE" charset="-128"/>
              </a:defRPr>
            </a:lvl1pPr>
            <a:lvl2pPr marL="609555" indent="0" fontAlgn="ctr">
              <a:spcBef>
                <a:spcPts val="0"/>
              </a:spcBef>
              <a:spcAft>
                <a:spcPts val="0"/>
              </a:spcAft>
              <a:buFontTx/>
              <a:buNone/>
              <a:defRPr sz="2000" b="0" i="0" spc="100">
                <a:solidFill>
                  <a:schemeClr val="tx1"/>
                </a:solidFill>
                <a:latin typeface="HGPGothicE" charset="-128"/>
                <a:ea typeface="HGPGothicE" charset="-128"/>
                <a:cs typeface="HGPGothicE" charset="-128"/>
              </a:defRPr>
            </a:lvl2pPr>
            <a:lvl3pPr marL="1219108" indent="0" fontAlgn="ctr">
              <a:spcBef>
                <a:spcPts val="0"/>
              </a:spcBef>
              <a:spcAft>
                <a:spcPts val="0"/>
              </a:spcAft>
              <a:buFontTx/>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目次を入力</a:t>
            </a:r>
          </a:p>
        </p:txBody>
      </p:sp>
      <p:sp>
        <p:nvSpPr>
          <p:cNvPr id="10" name="テキスト プレースホルダー 9"/>
          <p:cNvSpPr>
            <a:spLocks noGrp="1"/>
          </p:cNvSpPr>
          <p:nvPr>
            <p:ph type="body" sz="quarter" idx="10" hasCustomPrompt="1"/>
          </p:nvPr>
        </p:nvSpPr>
        <p:spPr>
          <a:xfrm>
            <a:off x="119207" y="2524"/>
            <a:ext cx="6631365" cy="1055599"/>
          </a:xfrm>
          <a:prstGeom prst="rect">
            <a:avLst/>
          </a:prstGeom>
        </p:spPr>
        <p:txBody>
          <a:bodyPr anchor="ctr" anchorCtr="0">
            <a:normAutofit/>
          </a:bodyPr>
          <a:lstStyle>
            <a:lvl1pPr marL="0" indent="0">
              <a:buFontTx/>
              <a:buNone/>
              <a:defRPr sz="2400" baseline="0">
                <a:solidFill>
                  <a:schemeClr val="tx1"/>
                </a:solidFill>
                <a:latin typeface="+mj-ea"/>
                <a:ea typeface="+mj-ea"/>
              </a:defRPr>
            </a:lvl1pPr>
          </a:lstStyle>
          <a:p>
            <a:pPr marL="226468" marR="0" lvl="0" indent="-226468" algn="l" defTabSz="609555" rtl="0" eaLnBrk="1" fontAlgn="base" latinLnBrk="0" hangingPunct="1">
              <a:lnSpc>
                <a:spcPct val="100000"/>
              </a:lnSpc>
              <a:spcBef>
                <a:spcPct val="20000"/>
              </a:spcBef>
              <a:spcAft>
                <a:spcPct val="0"/>
              </a:spcAft>
              <a:buClrTx/>
              <a:buSzTx/>
              <a:buFont typeface="Arial" pitchFamily="34" charset="0"/>
              <a:buNone/>
              <a:tabLst/>
              <a:defRPr/>
            </a:pPr>
            <a:r>
              <a:rPr kumimoji="1" lang="ja-JP" altLang="en-US"/>
              <a:t>［目次］</a:t>
            </a:r>
            <a:endParaRPr kumimoji="1" lang="ja-JP" altLang="en-US" dirty="0"/>
          </a:p>
        </p:txBody>
      </p:sp>
      <p:sp>
        <p:nvSpPr>
          <p:cNvPr id="12" name="TextBox 16"/>
          <p:cNvSpPr txBox="1"/>
          <p:nvPr userDrawn="1"/>
        </p:nvSpPr>
        <p:spPr>
          <a:xfrm>
            <a:off x="3196997" y="9463252"/>
            <a:ext cx="464006"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chemeClr val="tx1"/>
                </a:solidFill>
                <a:latin typeface="HGPGothicE" charset="-128"/>
                <a:ea typeface="HGPGothicE" charset="-128"/>
                <a:cs typeface="HGPGothicE" charset="-128"/>
              </a:rPr>
              <a:pPr algn="ctr" fontAlgn="auto">
                <a:spcBef>
                  <a:spcPts val="0"/>
                </a:spcBef>
                <a:spcAft>
                  <a:spcPts val="0"/>
                </a:spcAft>
                <a:defRPr/>
              </a:pPr>
              <a:t>‹#›</a:t>
            </a:fld>
            <a:endParaRPr lang="en-US" sz="1200" b="0" i="0" dirty="0">
              <a:solidFill>
                <a:schemeClr val="tx1"/>
              </a:solidFill>
              <a:latin typeface="HGPGothicE" charset="-128"/>
              <a:ea typeface="HGPGothicE" charset="-128"/>
              <a:cs typeface="HGPGothicE" charset="-128"/>
            </a:endParaRPr>
          </a:p>
        </p:txBody>
      </p:sp>
    </p:spTree>
    <p:extLst>
      <p:ext uri="{BB962C8B-B14F-4D97-AF65-F5344CB8AC3E}">
        <p14:creationId xmlns:p14="http://schemas.microsoft.com/office/powerpoint/2010/main" val="41077475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中扉">
    <p:bg>
      <p:bgPr>
        <a:solidFill>
          <a:srgbClr val="E1EEF0"/>
        </a:solidFill>
        <a:effectLst/>
      </p:bgPr>
    </p:bg>
    <p:spTree>
      <p:nvGrpSpPr>
        <p:cNvPr id="1" name=""/>
        <p:cNvGrpSpPr/>
        <p:nvPr/>
      </p:nvGrpSpPr>
      <p:grpSpPr>
        <a:xfrm>
          <a:off x="0" y="0"/>
          <a:ext cx="0" cy="0"/>
          <a:chOff x="0" y="0"/>
          <a:chExt cx="0" cy="0"/>
        </a:xfrm>
      </p:grpSpPr>
      <p:sp>
        <p:nvSpPr>
          <p:cNvPr id="7" name="タイトル 1"/>
          <p:cNvSpPr>
            <a:spLocks noGrp="1"/>
          </p:cNvSpPr>
          <p:nvPr>
            <p:ph type="title" hasCustomPrompt="1"/>
          </p:nvPr>
        </p:nvSpPr>
        <p:spPr>
          <a:xfrm>
            <a:off x="1071692" y="1312596"/>
            <a:ext cx="4700337" cy="6373435"/>
          </a:xfrm>
          <a:prstGeom prst="rect">
            <a:avLst/>
          </a:prstGeom>
        </p:spPr>
        <p:txBody>
          <a:bodyPr anchor="ctr" anchorCtr="1">
            <a:normAutofit/>
          </a:bodyPr>
          <a:lstStyle>
            <a:lvl1pPr algn="ctr">
              <a:defRPr sz="2400" spc="200" baseline="0">
                <a:solidFill>
                  <a:schemeClr val="tx1"/>
                </a:solidFill>
              </a:defRPr>
            </a:lvl1pPr>
          </a:lstStyle>
          <a:p>
            <a:r>
              <a:rPr kumimoji="1" lang="ja-JP" altLang="en-US" dirty="0"/>
              <a:t>［中扉］</a:t>
            </a:r>
          </a:p>
        </p:txBody>
      </p:sp>
      <p:sp>
        <p:nvSpPr>
          <p:cNvPr id="14" name="TextBox 16"/>
          <p:cNvSpPr txBox="1"/>
          <p:nvPr userDrawn="1"/>
        </p:nvSpPr>
        <p:spPr>
          <a:xfrm>
            <a:off x="3208047" y="9463252"/>
            <a:ext cx="464006"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chemeClr val="bg1"/>
                </a:solidFill>
                <a:latin typeface="HGPGothicE" charset="-128"/>
                <a:ea typeface="HGPGothicE" charset="-128"/>
                <a:cs typeface="HGPGothicE" charset="-128"/>
              </a:rPr>
              <a:pPr algn="ctr" fontAlgn="auto">
                <a:spcBef>
                  <a:spcPts val="0"/>
                </a:spcBef>
                <a:spcAft>
                  <a:spcPts val="0"/>
                </a:spcAft>
                <a:defRPr/>
              </a:pPr>
              <a:t>‹#›</a:t>
            </a:fld>
            <a:endParaRPr lang="en-US" sz="1200" b="0" i="0" dirty="0">
              <a:solidFill>
                <a:schemeClr val="bg1"/>
              </a:solidFill>
              <a:latin typeface="HGPGothicE" charset="-128"/>
              <a:ea typeface="HGPGothicE" charset="-128"/>
              <a:cs typeface="HGPGothicE" charset="-128"/>
            </a:endParaRPr>
          </a:p>
        </p:txBody>
      </p:sp>
    </p:spTree>
    <p:extLst>
      <p:ext uri="{BB962C8B-B14F-4D97-AF65-F5344CB8AC3E}">
        <p14:creationId xmlns:p14="http://schemas.microsoft.com/office/powerpoint/2010/main" val="28490372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タイトルとコンテンツA">
    <p:spTree>
      <p:nvGrpSpPr>
        <p:cNvPr id="1" name=""/>
        <p:cNvGrpSpPr/>
        <p:nvPr/>
      </p:nvGrpSpPr>
      <p:grpSpPr>
        <a:xfrm>
          <a:off x="0" y="0"/>
          <a:ext cx="0" cy="0"/>
          <a:chOff x="0" y="0"/>
          <a:chExt cx="0" cy="0"/>
        </a:xfrm>
      </p:grpSpPr>
      <p:sp>
        <p:nvSpPr>
          <p:cNvPr id="4" name="コンテンツ プレースホルダー 2"/>
          <p:cNvSpPr>
            <a:spLocks noGrp="1"/>
          </p:cNvSpPr>
          <p:nvPr>
            <p:ph idx="1" hasCustomPrompt="1"/>
          </p:nvPr>
        </p:nvSpPr>
        <p:spPr>
          <a:xfrm>
            <a:off x="327789" y="1312596"/>
            <a:ext cx="6192102" cy="7592592"/>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HGPGothicE" charset="-128"/>
                <a:ea typeface="HGPGothicE" charset="-128"/>
                <a:cs typeface="HGPGothicE"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
        <p:nvSpPr>
          <p:cNvPr id="5" name="テキスト プレースホルダー 9"/>
          <p:cNvSpPr>
            <a:spLocks noGrp="1"/>
          </p:cNvSpPr>
          <p:nvPr>
            <p:ph type="body" sz="quarter" idx="10" hasCustomPrompt="1"/>
          </p:nvPr>
        </p:nvSpPr>
        <p:spPr>
          <a:xfrm>
            <a:off x="119207" y="4192"/>
            <a:ext cx="6625475" cy="1040000"/>
          </a:xfrm>
          <a:prstGeom prst="rect">
            <a:avLst/>
          </a:prstGeom>
        </p:spPr>
        <p:txBody>
          <a:bodyPr tIns="108000" anchor="ctr" anchorCtr="0">
            <a:normAutofit/>
          </a:bodyPr>
          <a:lstStyle>
            <a:lvl1pPr marL="0" indent="0">
              <a:buFont typeface="+mj-lt"/>
              <a:buNone/>
              <a:defRPr sz="2400" baseline="0">
                <a:solidFill>
                  <a:schemeClr val="accent2"/>
                </a:solidFill>
                <a:latin typeface="+mj-ea"/>
                <a:ea typeface="+mj-ea"/>
              </a:defRPr>
            </a:lvl1pPr>
          </a:lstStyle>
          <a:p>
            <a:pPr marL="226468" marR="0" lvl="0" indent="-226468" algn="l" defTabSz="609555" rtl="0" eaLnBrk="1" fontAlgn="base" latinLnBrk="0" hangingPunct="1">
              <a:lnSpc>
                <a:spcPct val="100000"/>
              </a:lnSpc>
              <a:spcBef>
                <a:spcPct val="20000"/>
              </a:spcBef>
              <a:spcAft>
                <a:spcPct val="0"/>
              </a:spcAft>
              <a:buClrTx/>
              <a:buSzTx/>
              <a:tabLst/>
              <a:defRPr/>
            </a:pPr>
            <a:r>
              <a:rPr kumimoji="1" lang="ja-JP" altLang="en-US"/>
              <a:t>［タイトル］</a:t>
            </a:r>
            <a:endParaRPr kumimoji="1" lang="ja-JP" altLang="en-US" dirty="0"/>
          </a:p>
        </p:txBody>
      </p:sp>
    </p:spTree>
    <p:extLst>
      <p:ext uri="{BB962C8B-B14F-4D97-AF65-F5344CB8AC3E}">
        <p14:creationId xmlns:p14="http://schemas.microsoft.com/office/powerpoint/2010/main" val="31347138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タイトルとコンテンツB">
    <p:spTree>
      <p:nvGrpSpPr>
        <p:cNvPr id="1" name=""/>
        <p:cNvGrpSpPr/>
        <p:nvPr/>
      </p:nvGrpSpPr>
      <p:grpSpPr>
        <a:xfrm>
          <a:off x="0" y="0"/>
          <a:ext cx="0" cy="0"/>
          <a:chOff x="0" y="0"/>
          <a:chExt cx="0" cy="0"/>
        </a:xfrm>
      </p:grpSpPr>
      <p:sp>
        <p:nvSpPr>
          <p:cNvPr id="5" name="Rectangle 20"/>
          <p:cNvSpPr/>
          <p:nvPr userDrawn="1"/>
        </p:nvSpPr>
        <p:spPr>
          <a:xfrm>
            <a:off x="0" y="0"/>
            <a:ext cx="6858000" cy="720000"/>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rtlCol="0" anchor="ctr">
            <a:normAutofit/>
          </a:bodyPr>
          <a:lstStyle/>
          <a:p>
            <a:pPr algn="ctr"/>
            <a:endParaRPr lang="en-US" dirty="0">
              <a:solidFill>
                <a:schemeClr val="tx1"/>
              </a:solidFill>
            </a:endParaRPr>
          </a:p>
        </p:txBody>
      </p:sp>
      <p:sp>
        <p:nvSpPr>
          <p:cNvPr id="6" name="テキスト プレースホルダー 9"/>
          <p:cNvSpPr>
            <a:spLocks noGrp="1"/>
          </p:cNvSpPr>
          <p:nvPr>
            <p:ph type="body" sz="quarter" idx="10" hasCustomPrompt="1"/>
          </p:nvPr>
        </p:nvSpPr>
        <p:spPr>
          <a:xfrm>
            <a:off x="119207" y="4192"/>
            <a:ext cx="6625475" cy="720000"/>
          </a:xfrm>
          <a:prstGeom prst="rect">
            <a:avLst/>
          </a:prstGeom>
        </p:spPr>
        <p:txBody>
          <a:bodyPr tIns="108000" anchor="ctr" anchorCtr="0">
            <a:normAutofit/>
          </a:bodyPr>
          <a:lstStyle>
            <a:lvl1pPr marL="0" indent="0">
              <a:buFont typeface="+mj-lt"/>
              <a:buNone/>
              <a:defRPr sz="24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marL="226468" marR="0" lvl="0" indent="-226468" algn="l" defTabSz="609555" rtl="0" eaLnBrk="1" fontAlgn="base" latinLnBrk="0" hangingPunct="1">
              <a:lnSpc>
                <a:spcPct val="100000"/>
              </a:lnSpc>
              <a:spcBef>
                <a:spcPct val="20000"/>
              </a:spcBef>
              <a:spcAft>
                <a:spcPct val="0"/>
              </a:spcAft>
              <a:buClrTx/>
              <a:buSzTx/>
              <a:tabLst/>
              <a:defRPr/>
            </a:pPr>
            <a:r>
              <a:rPr kumimoji="1" lang="ja-JP" altLang="en-US" dirty="0"/>
              <a:t>［タイトル］</a:t>
            </a:r>
          </a:p>
        </p:txBody>
      </p:sp>
      <p:sp>
        <p:nvSpPr>
          <p:cNvPr id="7" name="コンテンツ プレースホルダー 2"/>
          <p:cNvSpPr>
            <a:spLocks noGrp="1"/>
          </p:cNvSpPr>
          <p:nvPr>
            <p:ph idx="1" hasCustomPrompt="1"/>
          </p:nvPr>
        </p:nvSpPr>
        <p:spPr>
          <a:xfrm>
            <a:off x="327789" y="914400"/>
            <a:ext cx="6192102" cy="7990788"/>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Tree>
    <p:extLst>
      <p:ext uri="{BB962C8B-B14F-4D97-AF65-F5344CB8AC3E}">
        <p14:creationId xmlns:p14="http://schemas.microsoft.com/office/powerpoint/2010/main" val="37875636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タイトルとコンテンツB">
    <p:spTree>
      <p:nvGrpSpPr>
        <p:cNvPr id="1" name=""/>
        <p:cNvGrpSpPr/>
        <p:nvPr/>
      </p:nvGrpSpPr>
      <p:grpSpPr>
        <a:xfrm>
          <a:off x="0" y="0"/>
          <a:ext cx="0" cy="0"/>
          <a:chOff x="0" y="0"/>
          <a:chExt cx="0" cy="0"/>
        </a:xfrm>
      </p:grpSpPr>
      <p:sp>
        <p:nvSpPr>
          <p:cNvPr id="5" name="Rectangle 20"/>
          <p:cNvSpPr/>
          <p:nvPr userDrawn="1"/>
        </p:nvSpPr>
        <p:spPr>
          <a:xfrm>
            <a:off x="0" y="0"/>
            <a:ext cx="6858000" cy="360000"/>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rtlCol="0" anchor="ctr">
            <a:normAutofit lnSpcReduction="10000"/>
          </a:bodyPr>
          <a:lstStyle/>
          <a:p>
            <a:pPr algn="ctr"/>
            <a:endParaRPr lang="en-US" dirty="0">
              <a:solidFill>
                <a:schemeClr val="tx1"/>
              </a:solidFill>
            </a:endParaRPr>
          </a:p>
        </p:txBody>
      </p:sp>
      <p:sp>
        <p:nvSpPr>
          <p:cNvPr id="7" name="コンテンツ プレースホルダー 2"/>
          <p:cNvSpPr>
            <a:spLocks noGrp="1"/>
          </p:cNvSpPr>
          <p:nvPr>
            <p:ph idx="1" hasCustomPrompt="1"/>
          </p:nvPr>
        </p:nvSpPr>
        <p:spPr>
          <a:xfrm>
            <a:off x="327789" y="914400"/>
            <a:ext cx="6192102" cy="7990788"/>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Tree>
    <p:extLst>
      <p:ext uri="{BB962C8B-B14F-4D97-AF65-F5344CB8AC3E}">
        <p14:creationId xmlns:p14="http://schemas.microsoft.com/office/powerpoint/2010/main" val="39784750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C">
    <p:bg>
      <p:bgPr>
        <a:solidFill>
          <a:schemeClr val="tx1">
            <a:lumMod val="50000"/>
          </a:schemeClr>
        </a:solidFill>
        <a:effectLst/>
      </p:bgPr>
    </p:bg>
    <p:spTree>
      <p:nvGrpSpPr>
        <p:cNvPr id="1" name=""/>
        <p:cNvGrpSpPr/>
        <p:nvPr/>
      </p:nvGrpSpPr>
      <p:grpSpPr>
        <a:xfrm>
          <a:off x="0" y="0"/>
          <a:ext cx="0" cy="0"/>
          <a:chOff x="0" y="0"/>
          <a:chExt cx="0" cy="0"/>
        </a:xfrm>
      </p:grpSpPr>
      <p:sp>
        <p:nvSpPr>
          <p:cNvPr id="12" name="コンテンツ プレースホルダー 2"/>
          <p:cNvSpPr>
            <a:spLocks noGrp="1"/>
          </p:cNvSpPr>
          <p:nvPr>
            <p:ph idx="10" hasCustomPrompt="1"/>
          </p:nvPr>
        </p:nvSpPr>
        <p:spPr>
          <a:xfrm>
            <a:off x="1959162" y="4120908"/>
            <a:ext cx="2940355" cy="1196147"/>
          </a:xfrm>
          <a:prstGeom prst="rect">
            <a:avLst/>
          </a:prstGeom>
          <a:ln w="38100">
            <a:solidFill>
              <a:schemeClr val="bg1"/>
            </a:solidFill>
            <a:prstDash val="sysDot"/>
          </a:ln>
        </p:spPr>
        <p:txBody>
          <a:bodyPr lIns="90000" anchor="ctr" anchorCtr="1"/>
          <a:lstStyle>
            <a:lvl1pPr marL="0" indent="0" fontAlgn="ctr">
              <a:spcBef>
                <a:spcPts val="0"/>
              </a:spcBef>
              <a:buFontTx/>
              <a:buNone/>
              <a:defRPr sz="1800" b="0" i="0" spc="79" baseline="0">
                <a:solidFill>
                  <a:schemeClr val="bg1"/>
                </a:solidFill>
                <a:latin typeface="HGPGothicE" charset="-128"/>
                <a:ea typeface="HGPGothicE" charset="-128"/>
                <a:cs typeface="HGPGothicE" charset="-128"/>
              </a:defRPr>
            </a:lvl1pPr>
            <a:lvl2pPr marL="484862" indent="0" fontAlgn="ctr">
              <a:spcBef>
                <a:spcPts val="0"/>
              </a:spcBef>
              <a:buFontTx/>
              <a:buNone/>
              <a:defRPr sz="1800" b="0" i="0" spc="79">
                <a:solidFill>
                  <a:schemeClr val="bg1"/>
                </a:solidFill>
                <a:latin typeface="HGPGothicE" charset="-128"/>
                <a:ea typeface="HGPGothicE" charset="-128"/>
                <a:cs typeface="HGPGothicE" charset="-128"/>
              </a:defRPr>
            </a:lvl2pPr>
            <a:lvl3pPr marL="969724" indent="0" fontAlgn="ctr">
              <a:spcBef>
                <a:spcPts val="0"/>
              </a:spcBef>
              <a:buFontTx/>
              <a:buNone/>
              <a:defRPr sz="1800" b="0" i="0" spc="79">
                <a:solidFill>
                  <a:schemeClr val="bg1"/>
                </a:solidFill>
                <a:latin typeface="HGPGothicE" charset="-128"/>
                <a:ea typeface="HGPGothicE" charset="-128"/>
                <a:cs typeface="HGPGothicE" charset="-128"/>
              </a:defRPr>
            </a:lvl3pPr>
            <a:lvl4pPr marL="1454588" indent="0">
              <a:buFontTx/>
              <a:buNone/>
              <a:defRPr>
                <a:solidFill>
                  <a:schemeClr val="tx2"/>
                </a:solidFill>
              </a:defRPr>
            </a:lvl4pPr>
            <a:lvl5pPr marL="1939450" indent="0">
              <a:buFontTx/>
              <a:buNone/>
              <a:defRPr>
                <a:solidFill>
                  <a:schemeClr val="tx2"/>
                </a:solidFill>
              </a:defRPr>
            </a:lvl5pPr>
          </a:lstStyle>
          <a:p>
            <a:pPr algn="ctr"/>
            <a:r>
              <a:rPr lang="ja-JP" altLang="en-US" sz="1800" spc="200">
                <a:solidFill>
                  <a:srgbClr val="FFFFFF"/>
                </a:solidFill>
                <a:latin typeface="HGPGothicE" charset="-128"/>
                <a:ea typeface="HGPGothicE" charset="-128"/>
                <a:cs typeface="HGPGothicE" charset="-128"/>
              </a:rPr>
              <a:t>写真</a:t>
            </a:r>
            <a:r>
              <a:rPr lang="en-US" altLang="ja-JP" sz="1800" spc="200">
                <a:solidFill>
                  <a:srgbClr val="FFFFFF"/>
                </a:solidFill>
                <a:latin typeface="HGPGothicE" charset="-128"/>
                <a:ea typeface="HGPGothicE" charset="-128"/>
                <a:cs typeface="HGPGothicE" charset="-128"/>
              </a:rPr>
              <a:t>/</a:t>
            </a:r>
            <a:r>
              <a:rPr lang="ja-JP" altLang="en-US" sz="1800" spc="200">
                <a:solidFill>
                  <a:srgbClr val="FFFFFF"/>
                </a:solidFill>
                <a:latin typeface="HGPGothicE" charset="-128"/>
                <a:ea typeface="HGPGothicE" charset="-128"/>
                <a:cs typeface="HGPGothicE" charset="-128"/>
              </a:rPr>
              <a:t>動画を貼付</a:t>
            </a:r>
            <a:endParaRPr lang="ja-JP" altLang="en-US" sz="1800" spc="200" dirty="0">
              <a:solidFill>
                <a:srgbClr val="FFFFFF"/>
              </a:solidFill>
              <a:latin typeface="HGPGothicE" charset="-128"/>
              <a:ea typeface="HGPGothicE" charset="-128"/>
              <a:cs typeface="HGPGothicE" charset="-128"/>
            </a:endParaRPr>
          </a:p>
        </p:txBody>
      </p:sp>
      <p:sp>
        <p:nvSpPr>
          <p:cNvPr id="6" name="TextBox 12"/>
          <p:cNvSpPr txBox="1"/>
          <p:nvPr userDrawn="1"/>
        </p:nvSpPr>
        <p:spPr>
          <a:xfrm>
            <a:off x="160120" y="9523700"/>
            <a:ext cx="1118937" cy="246221"/>
          </a:xfrm>
          <a:prstGeom prst="rect">
            <a:avLst/>
          </a:prstGeom>
          <a:noFill/>
        </p:spPr>
        <p:txBody>
          <a:bodyPr tIns="0" bIns="0">
            <a:spAutoFit/>
          </a:bodyPr>
          <a:lstStyle/>
          <a:p>
            <a:pPr marL="0" marR="0" indent="0" algn="l" defTabSz="609555" rtl="0" eaLnBrk="1" fontAlgn="auto" latinLnBrk="0" hangingPunct="1">
              <a:lnSpc>
                <a:spcPct val="100000"/>
              </a:lnSpc>
              <a:spcBef>
                <a:spcPts val="0"/>
              </a:spcBef>
              <a:spcAft>
                <a:spcPts val="0"/>
              </a:spcAft>
              <a:buClrTx/>
              <a:buSzTx/>
              <a:buFontTx/>
              <a:buNone/>
              <a:tabLst/>
              <a:defRPr/>
            </a:pPr>
            <a:r>
              <a:rPr kumimoji="0" lang="en-US" altLang="ja-JP" sz="800" b="0" i="0" dirty="0">
                <a:solidFill>
                  <a:schemeClr val="bg1"/>
                </a:solidFill>
                <a:latin typeface="HGPGothicE" charset="-128"/>
                <a:ea typeface="HGPGothicE" charset="-128"/>
                <a:cs typeface="Meiryo UI" pitchFamily="50" charset="-128"/>
              </a:rPr>
              <a:t>© 2017 NTT DATA Corporation</a:t>
            </a:r>
          </a:p>
        </p:txBody>
      </p:sp>
      <p:sp>
        <p:nvSpPr>
          <p:cNvPr id="8" name="TextBox 16"/>
          <p:cNvSpPr txBox="1"/>
          <p:nvPr userDrawn="1"/>
        </p:nvSpPr>
        <p:spPr>
          <a:xfrm>
            <a:off x="3208047" y="9463252"/>
            <a:ext cx="464006"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chemeClr val="bg1"/>
                </a:solidFill>
                <a:latin typeface="HGPGothicE" charset="-128"/>
                <a:ea typeface="HGPGothicE" charset="-128"/>
                <a:cs typeface="HGPGothicE" charset="-128"/>
              </a:rPr>
              <a:pPr algn="ctr" fontAlgn="auto">
                <a:spcBef>
                  <a:spcPts val="0"/>
                </a:spcBef>
                <a:spcAft>
                  <a:spcPts val="0"/>
                </a:spcAft>
                <a:defRPr/>
              </a:pPr>
              <a:t>‹#›</a:t>
            </a:fld>
            <a:endParaRPr lang="en-US" sz="1200" b="0" i="0" dirty="0">
              <a:solidFill>
                <a:schemeClr val="bg1"/>
              </a:solidFill>
              <a:latin typeface="HGPGothicE" charset="-128"/>
              <a:ea typeface="HGPGothicE" charset="-128"/>
              <a:cs typeface="HGPGothicE" charset="-128"/>
            </a:endParaRPr>
          </a:p>
        </p:txBody>
      </p:sp>
      <p:pic>
        <p:nvPicPr>
          <p:cNvPr id="10" name="図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1734" y="9394308"/>
            <a:ext cx="815781" cy="427807"/>
          </a:xfrm>
          <a:prstGeom prst="rect">
            <a:avLst/>
          </a:prstGeom>
        </p:spPr>
      </p:pic>
    </p:spTree>
    <p:extLst>
      <p:ext uri="{BB962C8B-B14F-4D97-AF65-F5344CB8AC3E}">
        <p14:creationId xmlns:p14="http://schemas.microsoft.com/office/powerpoint/2010/main" val="4241764114"/>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クロージングロゴ">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497552"/>
            <a:ext cx="1440118" cy="5408448"/>
          </a:xfrm>
          <a:prstGeom prst="rect">
            <a:avLst/>
          </a:prstGeom>
        </p:spPr>
      </p:pic>
      <p:sp>
        <p:nvSpPr>
          <p:cNvPr id="8" name="TextBox 12"/>
          <p:cNvSpPr txBox="1"/>
          <p:nvPr userDrawn="1"/>
        </p:nvSpPr>
        <p:spPr>
          <a:xfrm>
            <a:off x="5636847" y="9505809"/>
            <a:ext cx="1113726" cy="246221"/>
          </a:xfrm>
          <a:prstGeom prst="rect">
            <a:avLst/>
          </a:prstGeom>
          <a:noFill/>
        </p:spPr>
        <p:txBody>
          <a:bodyPr wrap="square" tIns="0" bIns="0">
            <a:spAutoFit/>
          </a:bodyPr>
          <a:lstStyle/>
          <a:p>
            <a:pPr marL="0" marR="0" indent="0" algn="r" defTabSz="609555" rtl="0" eaLnBrk="1" fontAlgn="auto" latinLnBrk="0" hangingPunct="1">
              <a:lnSpc>
                <a:spcPct val="100000"/>
              </a:lnSpc>
              <a:spcBef>
                <a:spcPts val="0"/>
              </a:spcBef>
              <a:spcAft>
                <a:spcPts val="0"/>
              </a:spcAft>
              <a:buClrTx/>
              <a:buSzTx/>
              <a:buFontTx/>
              <a:buNone/>
              <a:tabLst/>
              <a:defRPr/>
            </a:pPr>
            <a:r>
              <a:rPr kumimoji="0" lang="en-US" altLang="ja-JP" sz="800" b="0" i="0" dirty="0">
                <a:solidFill>
                  <a:schemeClr val="tx1"/>
                </a:solidFill>
                <a:latin typeface="HGPGothicE" charset="-128"/>
                <a:ea typeface="HGPGothicE" charset="-128"/>
                <a:cs typeface="Meiryo UI" pitchFamily="50" charset="-128"/>
              </a:rPr>
              <a:t>© 2017 NTT DATA Corporation</a:t>
            </a:r>
          </a:p>
        </p:txBody>
      </p:sp>
      <p:pic>
        <p:nvPicPr>
          <p:cNvPr id="9" name="図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3664" y="4298800"/>
            <a:ext cx="2490673" cy="1372765"/>
          </a:xfrm>
          <a:prstGeom prst="rect">
            <a:avLst/>
          </a:prstGeom>
        </p:spPr>
      </p:pic>
    </p:spTree>
    <p:extLst>
      <p:ext uri="{BB962C8B-B14F-4D97-AF65-F5344CB8AC3E}">
        <p14:creationId xmlns:p14="http://schemas.microsoft.com/office/powerpoint/2010/main" val="3436474872"/>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_表紙B(Human Blue ロゴ)">
    <p:spTree>
      <p:nvGrpSpPr>
        <p:cNvPr id="1" name=""/>
        <p:cNvGrpSpPr/>
        <p:nvPr/>
      </p:nvGrpSpPr>
      <p:grpSpPr>
        <a:xfrm>
          <a:off x="0" y="0"/>
          <a:ext cx="0" cy="0"/>
          <a:chOff x="0" y="0"/>
          <a:chExt cx="0" cy="0"/>
        </a:xfrm>
      </p:grpSpPr>
      <p:sp>
        <p:nvSpPr>
          <p:cNvPr id="11" name="正方形/長方形 10"/>
          <p:cNvSpPr/>
          <p:nvPr userDrawn="1"/>
        </p:nvSpPr>
        <p:spPr>
          <a:xfrm>
            <a:off x="1" y="3369591"/>
            <a:ext cx="6858000" cy="3112427"/>
          </a:xfrm>
          <a:prstGeom prst="rect">
            <a:avLst/>
          </a:prstGeom>
          <a:solidFill>
            <a:srgbClr val="E1E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b="0" i="0" dirty="0">
              <a:latin typeface="HGPGothicE" charset="-128"/>
              <a:ea typeface="HGPGothicE" charset="-128"/>
            </a:endParaRPr>
          </a:p>
        </p:txBody>
      </p:sp>
      <p:sp>
        <p:nvSpPr>
          <p:cNvPr id="10" name="Text Placeholder 2"/>
          <p:cNvSpPr>
            <a:spLocks noGrp="1"/>
          </p:cNvSpPr>
          <p:nvPr>
            <p:ph type="body" idx="16" hasCustomPrompt="1"/>
          </p:nvPr>
        </p:nvSpPr>
        <p:spPr>
          <a:xfrm>
            <a:off x="1528316" y="3989875"/>
            <a:ext cx="5290693" cy="1427724"/>
          </a:xfrm>
          <a:prstGeom prst="rect">
            <a:avLst/>
          </a:prstGeom>
          <a:effectLst/>
        </p:spPr>
        <p:txBody>
          <a:bodyPr anchor="t">
            <a:normAutofit/>
          </a:bodyPr>
          <a:lstStyle>
            <a:lvl1pPr marL="0" indent="0" fontAlgn="ctr">
              <a:spcBef>
                <a:spcPts val="0"/>
              </a:spcBef>
              <a:buNone/>
              <a:defRPr sz="2400" b="0" i="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ja-JP" altLang="en-US" dirty="0"/>
              <a:t>［タイトル（１</a:t>
            </a:r>
            <a:r>
              <a:rPr lang="en-US" altLang="ja-JP" dirty="0"/>
              <a:t>〜</a:t>
            </a:r>
            <a:r>
              <a:rPr lang="ja-JP" altLang="en-US" dirty="0"/>
              <a:t>３行）］</a:t>
            </a:r>
          </a:p>
        </p:txBody>
      </p:sp>
      <p:sp>
        <p:nvSpPr>
          <p:cNvPr id="8" name="Text Placeholder 2"/>
          <p:cNvSpPr>
            <a:spLocks noGrp="1"/>
          </p:cNvSpPr>
          <p:nvPr>
            <p:ph type="body" idx="17" hasCustomPrompt="1"/>
          </p:nvPr>
        </p:nvSpPr>
        <p:spPr>
          <a:xfrm>
            <a:off x="1528316" y="5511841"/>
            <a:ext cx="5290693" cy="445519"/>
          </a:xfrm>
          <a:prstGeom prst="rect">
            <a:avLst/>
          </a:prstGeom>
          <a:effectLst/>
        </p:spPr>
        <p:txBody>
          <a:bodyPr anchor="t">
            <a:normAutofit/>
          </a:bodyPr>
          <a:lstStyle>
            <a:lvl1pPr marL="0" marR="0" indent="0" algn="l" defTabSz="484862" rtl="0" eaLnBrk="1" fontAlgn="ctr" latinLnBrk="0" hangingPunct="1">
              <a:lnSpc>
                <a:spcPct val="100000"/>
              </a:lnSpc>
              <a:spcBef>
                <a:spcPts val="0"/>
              </a:spcBef>
              <a:spcAft>
                <a:spcPct val="0"/>
              </a:spcAft>
              <a:buClrTx/>
              <a:buSzTx/>
              <a:buFont typeface="Arial" pitchFamily="34" charset="0"/>
              <a:buNone/>
              <a:tabLst/>
              <a:defRPr sz="1800" b="0" i="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484862" rtl="0" eaLnBrk="1" fontAlgn="ctr" latinLnBrk="0" hangingPunct="1">
              <a:lnSpc>
                <a:spcPct val="100000"/>
              </a:lnSpc>
              <a:spcBef>
                <a:spcPts val="0"/>
              </a:spcBef>
              <a:spcAft>
                <a:spcPct val="0"/>
              </a:spcAft>
              <a:buClrTx/>
              <a:buSzTx/>
              <a:buFont typeface="Arial" pitchFamily="34" charset="0"/>
              <a:buNone/>
              <a:tabLst/>
              <a:defRPr/>
            </a:pPr>
            <a:r>
              <a:rPr lang="ja-JP" altLang="en-US" dirty="0"/>
              <a:t>○○○○年○○月○○日</a:t>
            </a:r>
            <a:br>
              <a:rPr lang="ja-JP" altLang="en-US" dirty="0"/>
            </a:br>
            <a:r>
              <a:rPr lang="ja-JP" altLang="en-US" dirty="0"/>
              <a:t>株式会社ＮＴＴデータ　○○○○</a:t>
            </a:r>
            <a:br>
              <a:rPr lang="ja-JP" altLang="en-US" dirty="0"/>
            </a:br>
            <a:r>
              <a:rPr lang="ja-JP" altLang="en-US" dirty="0"/>
              <a:t>○○○○○○○○○○○○</a:t>
            </a:r>
            <a:endParaRPr kumimoji="1" lang="ja-JP" altLang="en-US" dirty="0"/>
          </a:p>
        </p:txBody>
      </p:sp>
    </p:spTree>
    <p:extLst>
      <p:ext uri="{BB962C8B-B14F-4D97-AF65-F5344CB8AC3E}">
        <p14:creationId xmlns:p14="http://schemas.microsoft.com/office/powerpoint/2010/main" val="3827821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目次">
    <p:spTree>
      <p:nvGrpSpPr>
        <p:cNvPr id="1" name=""/>
        <p:cNvGrpSpPr/>
        <p:nvPr/>
      </p:nvGrpSpPr>
      <p:grpSpPr>
        <a:xfrm>
          <a:off x="0" y="0"/>
          <a:ext cx="0" cy="0"/>
          <a:chOff x="0" y="0"/>
          <a:chExt cx="0" cy="0"/>
        </a:xfrm>
      </p:grpSpPr>
      <p:sp>
        <p:nvSpPr>
          <p:cNvPr id="7" name="コンテンツ プレースホルダー 2"/>
          <p:cNvSpPr>
            <a:spLocks noGrp="1"/>
          </p:cNvSpPr>
          <p:nvPr>
            <p:ph idx="1" hasCustomPrompt="1"/>
          </p:nvPr>
        </p:nvSpPr>
        <p:spPr>
          <a:xfrm>
            <a:off x="1484730" y="1312596"/>
            <a:ext cx="5035161" cy="8008000"/>
          </a:xfrm>
          <a:prstGeom prst="rect">
            <a:avLst/>
          </a:prstGeom>
        </p:spPr>
        <p:txBody>
          <a:bodyPr lIns="183600" rIns="183600"/>
          <a:lstStyle>
            <a:lvl1pPr marL="457200" indent="-457200" fontAlgn="ctr">
              <a:spcBef>
                <a:spcPts val="0"/>
              </a:spcBef>
              <a:spcAft>
                <a:spcPts val="0"/>
              </a:spcAft>
              <a:buFont typeface="+mj-lt"/>
              <a:buAutoNum type="arabicPeriod"/>
              <a:defRPr sz="2000" b="0" i="0" spc="100" baseline="0">
                <a:solidFill>
                  <a:schemeClr val="tx1"/>
                </a:solidFill>
                <a:latin typeface="HGPGothicE" charset="-128"/>
                <a:ea typeface="HGPGothicE" charset="-128"/>
                <a:cs typeface="HGPGothicE" charset="-128"/>
              </a:defRPr>
            </a:lvl1pPr>
            <a:lvl2pPr marL="609555" indent="0" fontAlgn="ctr">
              <a:spcBef>
                <a:spcPts val="0"/>
              </a:spcBef>
              <a:spcAft>
                <a:spcPts val="0"/>
              </a:spcAft>
              <a:buFontTx/>
              <a:buNone/>
              <a:defRPr sz="2000" b="0" i="0" spc="100">
                <a:solidFill>
                  <a:schemeClr val="tx1"/>
                </a:solidFill>
                <a:latin typeface="HGPGothicE" charset="-128"/>
                <a:ea typeface="HGPGothicE" charset="-128"/>
                <a:cs typeface="HGPGothicE" charset="-128"/>
              </a:defRPr>
            </a:lvl2pPr>
            <a:lvl3pPr marL="1219108" indent="0" fontAlgn="ctr">
              <a:spcBef>
                <a:spcPts val="0"/>
              </a:spcBef>
              <a:spcAft>
                <a:spcPts val="0"/>
              </a:spcAft>
              <a:buFontTx/>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目次を入力</a:t>
            </a:r>
          </a:p>
        </p:txBody>
      </p:sp>
      <p:sp>
        <p:nvSpPr>
          <p:cNvPr id="10" name="テキスト プレースホルダー 9"/>
          <p:cNvSpPr>
            <a:spLocks noGrp="1"/>
          </p:cNvSpPr>
          <p:nvPr>
            <p:ph type="body" sz="quarter" idx="10" hasCustomPrompt="1"/>
          </p:nvPr>
        </p:nvSpPr>
        <p:spPr>
          <a:xfrm>
            <a:off x="119207" y="2524"/>
            <a:ext cx="6631365" cy="1055599"/>
          </a:xfrm>
          <a:prstGeom prst="rect">
            <a:avLst/>
          </a:prstGeom>
        </p:spPr>
        <p:txBody>
          <a:bodyPr anchor="ctr" anchorCtr="0">
            <a:normAutofit/>
          </a:bodyPr>
          <a:lstStyle>
            <a:lvl1pPr marL="0" indent="0">
              <a:buFontTx/>
              <a:buNone/>
              <a:defRPr sz="2400" baseline="0">
                <a:solidFill>
                  <a:schemeClr val="tx1"/>
                </a:solidFill>
                <a:latin typeface="+mj-ea"/>
                <a:ea typeface="+mj-ea"/>
              </a:defRPr>
            </a:lvl1pPr>
          </a:lstStyle>
          <a:p>
            <a:pPr marL="226468" marR="0" lvl="0" indent="-226468" algn="l" defTabSz="609555" rtl="0" eaLnBrk="1" fontAlgn="base" latinLnBrk="0" hangingPunct="1">
              <a:lnSpc>
                <a:spcPct val="100000"/>
              </a:lnSpc>
              <a:spcBef>
                <a:spcPct val="20000"/>
              </a:spcBef>
              <a:spcAft>
                <a:spcPct val="0"/>
              </a:spcAft>
              <a:buClrTx/>
              <a:buSzTx/>
              <a:buFont typeface="Arial" pitchFamily="34" charset="0"/>
              <a:buNone/>
              <a:tabLst/>
              <a:defRPr/>
            </a:pPr>
            <a:r>
              <a:rPr kumimoji="1" lang="ja-JP" altLang="en-US"/>
              <a:t>［目次］</a:t>
            </a:r>
            <a:endParaRPr kumimoji="1" lang="ja-JP" altLang="en-US" dirty="0"/>
          </a:p>
        </p:txBody>
      </p:sp>
      <p:sp>
        <p:nvSpPr>
          <p:cNvPr id="12" name="TextBox 16"/>
          <p:cNvSpPr txBox="1"/>
          <p:nvPr userDrawn="1"/>
        </p:nvSpPr>
        <p:spPr>
          <a:xfrm>
            <a:off x="3196997" y="9463252"/>
            <a:ext cx="464006"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chemeClr val="tx1"/>
                </a:solidFill>
                <a:latin typeface="HGPGothicE" charset="-128"/>
                <a:ea typeface="HGPGothicE" charset="-128"/>
                <a:cs typeface="HGPGothicE" charset="-128"/>
              </a:rPr>
              <a:pPr algn="ctr" fontAlgn="auto">
                <a:spcBef>
                  <a:spcPts val="0"/>
                </a:spcBef>
                <a:spcAft>
                  <a:spcPts val="0"/>
                </a:spcAft>
                <a:defRPr/>
              </a:pPr>
              <a:t>‹#›</a:t>
            </a:fld>
            <a:endParaRPr lang="en-US" sz="1200" b="0" i="0" dirty="0">
              <a:solidFill>
                <a:schemeClr val="tx1"/>
              </a:solidFill>
              <a:latin typeface="HGPGothicE" charset="-128"/>
              <a:ea typeface="HGPGothicE" charset="-128"/>
              <a:cs typeface="HGPGothicE" charset="-128"/>
            </a:endParaRPr>
          </a:p>
        </p:txBody>
      </p:sp>
    </p:spTree>
    <p:extLst>
      <p:ext uri="{BB962C8B-B14F-4D97-AF65-F5344CB8AC3E}">
        <p14:creationId xmlns:p14="http://schemas.microsoft.com/office/powerpoint/2010/main" val="34287029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63BBD2-BDEA-41A8-B281-77CD780431FD}" type="datetimeFigureOut">
              <a:rPr kumimoji="1" lang="ja-JP" altLang="en-US" smtClean="0"/>
              <a:t>2024/6/26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C4E09C2-B76E-418C-9AEA-6829A9D994C4}" type="slidenum">
              <a:rPr kumimoji="1" lang="ja-JP" altLang="en-US" smtClean="0"/>
              <a:t>‹#›</a:t>
            </a:fld>
            <a:endParaRPr kumimoji="1" lang="ja-JP" altLang="en-US"/>
          </a:p>
        </p:txBody>
      </p:sp>
    </p:spTree>
    <p:extLst>
      <p:ext uri="{BB962C8B-B14F-4D97-AF65-F5344CB8AC3E}">
        <p14:creationId xmlns:p14="http://schemas.microsoft.com/office/powerpoint/2010/main" val="3238776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中扉">
    <p:bg>
      <p:bgPr>
        <a:solidFill>
          <a:srgbClr val="E1EEF0"/>
        </a:solidFill>
        <a:effectLst/>
      </p:bgPr>
    </p:bg>
    <p:spTree>
      <p:nvGrpSpPr>
        <p:cNvPr id="1" name=""/>
        <p:cNvGrpSpPr/>
        <p:nvPr/>
      </p:nvGrpSpPr>
      <p:grpSpPr>
        <a:xfrm>
          <a:off x="0" y="0"/>
          <a:ext cx="0" cy="0"/>
          <a:chOff x="0" y="0"/>
          <a:chExt cx="0" cy="0"/>
        </a:xfrm>
      </p:grpSpPr>
      <p:sp>
        <p:nvSpPr>
          <p:cNvPr id="7" name="タイトル 1"/>
          <p:cNvSpPr>
            <a:spLocks noGrp="1"/>
          </p:cNvSpPr>
          <p:nvPr>
            <p:ph type="title" hasCustomPrompt="1"/>
          </p:nvPr>
        </p:nvSpPr>
        <p:spPr>
          <a:xfrm>
            <a:off x="1071692" y="1312596"/>
            <a:ext cx="4700337" cy="6373435"/>
          </a:xfrm>
          <a:prstGeom prst="rect">
            <a:avLst/>
          </a:prstGeom>
        </p:spPr>
        <p:txBody>
          <a:bodyPr anchor="ctr" anchorCtr="1">
            <a:normAutofit/>
          </a:bodyPr>
          <a:lstStyle>
            <a:lvl1pPr algn="ctr">
              <a:defRPr sz="2400" spc="200" baseline="0">
                <a:solidFill>
                  <a:schemeClr val="tx1"/>
                </a:solidFill>
              </a:defRPr>
            </a:lvl1pPr>
          </a:lstStyle>
          <a:p>
            <a:r>
              <a:rPr kumimoji="1" lang="ja-JP" altLang="en-US" dirty="0"/>
              <a:t>［中扉］</a:t>
            </a:r>
          </a:p>
        </p:txBody>
      </p:sp>
      <p:sp>
        <p:nvSpPr>
          <p:cNvPr id="14" name="TextBox 16"/>
          <p:cNvSpPr txBox="1"/>
          <p:nvPr userDrawn="1"/>
        </p:nvSpPr>
        <p:spPr>
          <a:xfrm>
            <a:off x="3208047" y="9463252"/>
            <a:ext cx="464006"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chemeClr val="bg1"/>
                </a:solidFill>
                <a:latin typeface="HGPGothicE" charset="-128"/>
                <a:ea typeface="HGPGothicE" charset="-128"/>
                <a:cs typeface="HGPGothicE" charset="-128"/>
              </a:rPr>
              <a:pPr algn="ctr" fontAlgn="auto">
                <a:spcBef>
                  <a:spcPts val="0"/>
                </a:spcBef>
                <a:spcAft>
                  <a:spcPts val="0"/>
                </a:spcAft>
                <a:defRPr/>
              </a:pPr>
              <a:t>‹#›</a:t>
            </a:fld>
            <a:endParaRPr lang="en-US" sz="1200" b="0" i="0" dirty="0">
              <a:solidFill>
                <a:schemeClr val="bg1"/>
              </a:solidFill>
              <a:latin typeface="HGPGothicE" charset="-128"/>
              <a:ea typeface="HGPGothicE" charset="-128"/>
              <a:cs typeface="HGPGothicE" charset="-128"/>
            </a:endParaRPr>
          </a:p>
        </p:txBody>
      </p:sp>
    </p:spTree>
    <p:extLst>
      <p:ext uri="{BB962C8B-B14F-4D97-AF65-F5344CB8AC3E}">
        <p14:creationId xmlns:p14="http://schemas.microsoft.com/office/powerpoint/2010/main" val="952430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とコンテンツA">
    <p:spTree>
      <p:nvGrpSpPr>
        <p:cNvPr id="1" name=""/>
        <p:cNvGrpSpPr/>
        <p:nvPr/>
      </p:nvGrpSpPr>
      <p:grpSpPr>
        <a:xfrm>
          <a:off x="0" y="0"/>
          <a:ext cx="0" cy="0"/>
          <a:chOff x="0" y="0"/>
          <a:chExt cx="0" cy="0"/>
        </a:xfrm>
      </p:grpSpPr>
      <p:sp>
        <p:nvSpPr>
          <p:cNvPr id="4" name="コンテンツ プレースホルダー 2"/>
          <p:cNvSpPr>
            <a:spLocks noGrp="1"/>
          </p:cNvSpPr>
          <p:nvPr>
            <p:ph idx="1" hasCustomPrompt="1"/>
          </p:nvPr>
        </p:nvSpPr>
        <p:spPr>
          <a:xfrm>
            <a:off x="327789" y="1312596"/>
            <a:ext cx="6192102" cy="7592592"/>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HGPGothicE" charset="-128"/>
                <a:ea typeface="HGPGothicE" charset="-128"/>
                <a:cs typeface="HGPGothicE"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
        <p:nvSpPr>
          <p:cNvPr id="5" name="テキスト プレースホルダー 9"/>
          <p:cNvSpPr>
            <a:spLocks noGrp="1"/>
          </p:cNvSpPr>
          <p:nvPr>
            <p:ph type="body" sz="quarter" idx="10" hasCustomPrompt="1"/>
          </p:nvPr>
        </p:nvSpPr>
        <p:spPr>
          <a:xfrm>
            <a:off x="119207" y="4192"/>
            <a:ext cx="6625475" cy="1040000"/>
          </a:xfrm>
          <a:prstGeom prst="rect">
            <a:avLst/>
          </a:prstGeom>
        </p:spPr>
        <p:txBody>
          <a:bodyPr tIns="108000" anchor="ctr" anchorCtr="0">
            <a:normAutofit/>
          </a:bodyPr>
          <a:lstStyle>
            <a:lvl1pPr marL="0" indent="0">
              <a:buFont typeface="+mj-lt"/>
              <a:buNone/>
              <a:defRPr sz="2400" baseline="0">
                <a:solidFill>
                  <a:schemeClr val="accent2"/>
                </a:solidFill>
                <a:latin typeface="+mj-ea"/>
                <a:ea typeface="+mj-ea"/>
              </a:defRPr>
            </a:lvl1pPr>
          </a:lstStyle>
          <a:p>
            <a:pPr marL="226468" marR="0" lvl="0" indent="-226468" algn="l" defTabSz="609555" rtl="0" eaLnBrk="1" fontAlgn="base" latinLnBrk="0" hangingPunct="1">
              <a:lnSpc>
                <a:spcPct val="100000"/>
              </a:lnSpc>
              <a:spcBef>
                <a:spcPct val="20000"/>
              </a:spcBef>
              <a:spcAft>
                <a:spcPct val="0"/>
              </a:spcAft>
              <a:buClrTx/>
              <a:buSzTx/>
              <a:tabLst/>
              <a:defRPr/>
            </a:pPr>
            <a:r>
              <a:rPr kumimoji="1" lang="ja-JP" altLang="en-US"/>
              <a:t>［タイトル］</a:t>
            </a:r>
            <a:endParaRPr kumimoji="1" lang="ja-JP" altLang="en-US" dirty="0"/>
          </a:p>
        </p:txBody>
      </p:sp>
    </p:spTree>
    <p:extLst>
      <p:ext uri="{BB962C8B-B14F-4D97-AF65-F5344CB8AC3E}">
        <p14:creationId xmlns:p14="http://schemas.microsoft.com/office/powerpoint/2010/main" val="22152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とコンテンツB">
    <p:spTree>
      <p:nvGrpSpPr>
        <p:cNvPr id="1" name=""/>
        <p:cNvGrpSpPr/>
        <p:nvPr/>
      </p:nvGrpSpPr>
      <p:grpSpPr>
        <a:xfrm>
          <a:off x="0" y="0"/>
          <a:ext cx="0" cy="0"/>
          <a:chOff x="0" y="0"/>
          <a:chExt cx="0" cy="0"/>
        </a:xfrm>
      </p:grpSpPr>
      <p:sp>
        <p:nvSpPr>
          <p:cNvPr id="5" name="Rectangle 20"/>
          <p:cNvSpPr/>
          <p:nvPr userDrawn="1"/>
        </p:nvSpPr>
        <p:spPr>
          <a:xfrm>
            <a:off x="0" y="0"/>
            <a:ext cx="6858000" cy="720000"/>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rtlCol="0" anchor="ctr">
            <a:normAutofit/>
          </a:bodyPr>
          <a:lstStyle/>
          <a:p>
            <a:pPr algn="ctr"/>
            <a:endParaRPr lang="en-US" dirty="0">
              <a:solidFill>
                <a:schemeClr val="tx1"/>
              </a:solidFill>
            </a:endParaRPr>
          </a:p>
        </p:txBody>
      </p:sp>
      <p:sp>
        <p:nvSpPr>
          <p:cNvPr id="6" name="テキスト プレースホルダー 9"/>
          <p:cNvSpPr>
            <a:spLocks noGrp="1"/>
          </p:cNvSpPr>
          <p:nvPr>
            <p:ph type="body" sz="quarter" idx="10" hasCustomPrompt="1"/>
          </p:nvPr>
        </p:nvSpPr>
        <p:spPr>
          <a:xfrm>
            <a:off x="119207" y="4192"/>
            <a:ext cx="6625475" cy="720000"/>
          </a:xfrm>
          <a:prstGeom prst="rect">
            <a:avLst/>
          </a:prstGeom>
        </p:spPr>
        <p:txBody>
          <a:bodyPr tIns="108000" anchor="ctr" anchorCtr="0">
            <a:normAutofit/>
          </a:bodyPr>
          <a:lstStyle>
            <a:lvl1pPr marL="0" indent="0">
              <a:buFont typeface="+mj-lt"/>
              <a:buNone/>
              <a:defRPr sz="24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marL="226468" marR="0" lvl="0" indent="-226468" algn="l" defTabSz="609555" rtl="0" eaLnBrk="1" fontAlgn="base" latinLnBrk="0" hangingPunct="1">
              <a:lnSpc>
                <a:spcPct val="100000"/>
              </a:lnSpc>
              <a:spcBef>
                <a:spcPct val="20000"/>
              </a:spcBef>
              <a:spcAft>
                <a:spcPct val="0"/>
              </a:spcAft>
              <a:buClrTx/>
              <a:buSzTx/>
              <a:tabLst/>
              <a:defRPr/>
            </a:pPr>
            <a:r>
              <a:rPr kumimoji="1" lang="ja-JP" altLang="en-US" dirty="0"/>
              <a:t>［タイトル］</a:t>
            </a:r>
          </a:p>
        </p:txBody>
      </p:sp>
      <p:sp>
        <p:nvSpPr>
          <p:cNvPr id="7" name="コンテンツ プレースホルダー 2"/>
          <p:cNvSpPr>
            <a:spLocks noGrp="1"/>
          </p:cNvSpPr>
          <p:nvPr>
            <p:ph idx="1" hasCustomPrompt="1"/>
          </p:nvPr>
        </p:nvSpPr>
        <p:spPr>
          <a:xfrm>
            <a:off x="327789" y="914400"/>
            <a:ext cx="6192102" cy="7990788"/>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Tree>
    <p:extLst>
      <p:ext uri="{BB962C8B-B14F-4D97-AF65-F5344CB8AC3E}">
        <p14:creationId xmlns:p14="http://schemas.microsoft.com/office/powerpoint/2010/main" val="269620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タイトルとコンテンツB">
    <p:spTree>
      <p:nvGrpSpPr>
        <p:cNvPr id="1" name=""/>
        <p:cNvGrpSpPr/>
        <p:nvPr/>
      </p:nvGrpSpPr>
      <p:grpSpPr>
        <a:xfrm>
          <a:off x="0" y="0"/>
          <a:ext cx="0" cy="0"/>
          <a:chOff x="0" y="0"/>
          <a:chExt cx="0" cy="0"/>
        </a:xfrm>
      </p:grpSpPr>
      <p:sp>
        <p:nvSpPr>
          <p:cNvPr id="5" name="Rectangle 20"/>
          <p:cNvSpPr/>
          <p:nvPr userDrawn="1"/>
        </p:nvSpPr>
        <p:spPr>
          <a:xfrm>
            <a:off x="0" y="0"/>
            <a:ext cx="6858000" cy="360000"/>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rtlCol="0" anchor="ctr">
            <a:normAutofit lnSpcReduction="10000"/>
          </a:bodyPr>
          <a:lstStyle/>
          <a:p>
            <a:pPr algn="ctr"/>
            <a:endParaRPr lang="en-US" dirty="0">
              <a:solidFill>
                <a:schemeClr val="tx1"/>
              </a:solidFill>
            </a:endParaRPr>
          </a:p>
        </p:txBody>
      </p:sp>
      <p:sp>
        <p:nvSpPr>
          <p:cNvPr id="7" name="コンテンツ プレースホルダー 2"/>
          <p:cNvSpPr>
            <a:spLocks noGrp="1"/>
          </p:cNvSpPr>
          <p:nvPr>
            <p:ph idx="1" hasCustomPrompt="1"/>
          </p:nvPr>
        </p:nvSpPr>
        <p:spPr>
          <a:xfrm>
            <a:off x="327789" y="914400"/>
            <a:ext cx="6192102" cy="7990788"/>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Tree>
    <p:extLst>
      <p:ext uri="{BB962C8B-B14F-4D97-AF65-F5344CB8AC3E}">
        <p14:creationId xmlns:p14="http://schemas.microsoft.com/office/powerpoint/2010/main" val="2800015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C">
    <p:bg>
      <p:bgPr>
        <a:solidFill>
          <a:schemeClr val="tx1">
            <a:lumMod val="50000"/>
          </a:schemeClr>
        </a:solidFill>
        <a:effectLst/>
      </p:bgPr>
    </p:bg>
    <p:spTree>
      <p:nvGrpSpPr>
        <p:cNvPr id="1" name=""/>
        <p:cNvGrpSpPr/>
        <p:nvPr/>
      </p:nvGrpSpPr>
      <p:grpSpPr>
        <a:xfrm>
          <a:off x="0" y="0"/>
          <a:ext cx="0" cy="0"/>
          <a:chOff x="0" y="0"/>
          <a:chExt cx="0" cy="0"/>
        </a:xfrm>
      </p:grpSpPr>
      <p:sp>
        <p:nvSpPr>
          <p:cNvPr id="12" name="コンテンツ プレースホルダー 2"/>
          <p:cNvSpPr>
            <a:spLocks noGrp="1"/>
          </p:cNvSpPr>
          <p:nvPr>
            <p:ph idx="10" hasCustomPrompt="1"/>
          </p:nvPr>
        </p:nvSpPr>
        <p:spPr>
          <a:xfrm>
            <a:off x="1959162" y="4120908"/>
            <a:ext cx="2940355" cy="1196147"/>
          </a:xfrm>
          <a:prstGeom prst="rect">
            <a:avLst/>
          </a:prstGeom>
          <a:ln w="38100">
            <a:solidFill>
              <a:schemeClr val="bg1"/>
            </a:solidFill>
            <a:prstDash val="sysDot"/>
          </a:ln>
        </p:spPr>
        <p:txBody>
          <a:bodyPr lIns="90000" anchor="ctr" anchorCtr="1"/>
          <a:lstStyle>
            <a:lvl1pPr marL="0" indent="0" fontAlgn="ctr">
              <a:spcBef>
                <a:spcPts val="0"/>
              </a:spcBef>
              <a:buFontTx/>
              <a:buNone/>
              <a:defRPr sz="1800" b="0" i="0" spc="79" baseline="0">
                <a:solidFill>
                  <a:schemeClr val="bg1"/>
                </a:solidFill>
                <a:latin typeface="HGPGothicE" charset="-128"/>
                <a:ea typeface="HGPGothicE" charset="-128"/>
                <a:cs typeface="HGPGothicE" charset="-128"/>
              </a:defRPr>
            </a:lvl1pPr>
            <a:lvl2pPr marL="484862" indent="0" fontAlgn="ctr">
              <a:spcBef>
                <a:spcPts val="0"/>
              </a:spcBef>
              <a:buFontTx/>
              <a:buNone/>
              <a:defRPr sz="1800" b="0" i="0" spc="79">
                <a:solidFill>
                  <a:schemeClr val="bg1"/>
                </a:solidFill>
                <a:latin typeface="HGPGothicE" charset="-128"/>
                <a:ea typeface="HGPGothicE" charset="-128"/>
                <a:cs typeface="HGPGothicE" charset="-128"/>
              </a:defRPr>
            </a:lvl2pPr>
            <a:lvl3pPr marL="969724" indent="0" fontAlgn="ctr">
              <a:spcBef>
                <a:spcPts val="0"/>
              </a:spcBef>
              <a:buFontTx/>
              <a:buNone/>
              <a:defRPr sz="1800" b="0" i="0" spc="79">
                <a:solidFill>
                  <a:schemeClr val="bg1"/>
                </a:solidFill>
                <a:latin typeface="HGPGothicE" charset="-128"/>
                <a:ea typeface="HGPGothicE" charset="-128"/>
                <a:cs typeface="HGPGothicE" charset="-128"/>
              </a:defRPr>
            </a:lvl3pPr>
            <a:lvl4pPr marL="1454588" indent="0">
              <a:buFontTx/>
              <a:buNone/>
              <a:defRPr>
                <a:solidFill>
                  <a:schemeClr val="tx2"/>
                </a:solidFill>
              </a:defRPr>
            </a:lvl4pPr>
            <a:lvl5pPr marL="1939450" indent="0">
              <a:buFontTx/>
              <a:buNone/>
              <a:defRPr>
                <a:solidFill>
                  <a:schemeClr val="tx2"/>
                </a:solidFill>
              </a:defRPr>
            </a:lvl5pPr>
          </a:lstStyle>
          <a:p>
            <a:pPr algn="ctr"/>
            <a:r>
              <a:rPr lang="ja-JP" altLang="en-US" sz="1800" spc="200">
                <a:solidFill>
                  <a:srgbClr val="FFFFFF"/>
                </a:solidFill>
                <a:latin typeface="HGPGothicE" charset="-128"/>
                <a:ea typeface="HGPGothicE" charset="-128"/>
                <a:cs typeface="HGPGothicE" charset="-128"/>
              </a:rPr>
              <a:t>写真</a:t>
            </a:r>
            <a:r>
              <a:rPr lang="en-US" altLang="ja-JP" sz="1800" spc="200">
                <a:solidFill>
                  <a:srgbClr val="FFFFFF"/>
                </a:solidFill>
                <a:latin typeface="HGPGothicE" charset="-128"/>
                <a:ea typeface="HGPGothicE" charset="-128"/>
                <a:cs typeface="HGPGothicE" charset="-128"/>
              </a:rPr>
              <a:t>/</a:t>
            </a:r>
            <a:r>
              <a:rPr lang="ja-JP" altLang="en-US" sz="1800" spc="200">
                <a:solidFill>
                  <a:srgbClr val="FFFFFF"/>
                </a:solidFill>
                <a:latin typeface="HGPGothicE" charset="-128"/>
                <a:ea typeface="HGPGothicE" charset="-128"/>
                <a:cs typeface="HGPGothicE" charset="-128"/>
              </a:rPr>
              <a:t>動画を貼付</a:t>
            </a:r>
            <a:endParaRPr lang="ja-JP" altLang="en-US" sz="1800" spc="200" dirty="0">
              <a:solidFill>
                <a:srgbClr val="FFFFFF"/>
              </a:solidFill>
              <a:latin typeface="HGPGothicE" charset="-128"/>
              <a:ea typeface="HGPGothicE" charset="-128"/>
              <a:cs typeface="HGPGothicE" charset="-128"/>
            </a:endParaRPr>
          </a:p>
        </p:txBody>
      </p:sp>
      <p:sp>
        <p:nvSpPr>
          <p:cNvPr id="6" name="TextBox 12"/>
          <p:cNvSpPr txBox="1"/>
          <p:nvPr userDrawn="1"/>
        </p:nvSpPr>
        <p:spPr>
          <a:xfrm>
            <a:off x="160120" y="9523700"/>
            <a:ext cx="1118937" cy="246221"/>
          </a:xfrm>
          <a:prstGeom prst="rect">
            <a:avLst/>
          </a:prstGeom>
          <a:noFill/>
        </p:spPr>
        <p:txBody>
          <a:bodyPr tIns="0" bIns="0">
            <a:spAutoFit/>
          </a:bodyPr>
          <a:lstStyle/>
          <a:p>
            <a:pPr marL="0" marR="0" indent="0" algn="l" defTabSz="609555" rtl="0" eaLnBrk="1" fontAlgn="auto" latinLnBrk="0" hangingPunct="1">
              <a:lnSpc>
                <a:spcPct val="100000"/>
              </a:lnSpc>
              <a:spcBef>
                <a:spcPts val="0"/>
              </a:spcBef>
              <a:spcAft>
                <a:spcPts val="0"/>
              </a:spcAft>
              <a:buClrTx/>
              <a:buSzTx/>
              <a:buFontTx/>
              <a:buNone/>
              <a:tabLst/>
              <a:defRPr/>
            </a:pPr>
            <a:r>
              <a:rPr kumimoji="0" lang="en-US" altLang="ja-JP" sz="800" b="0" i="0" dirty="0">
                <a:solidFill>
                  <a:schemeClr val="bg1"/>
                </a:solidFill>
                <a:latin typeface="HGPGothicE" charset="-128"/>
                <a:ea typeface="HGPGothicE" charset="-128"/>
                <a:cs typeface="Meiryo UI" pitchFamily="50" charset="-128"/>
              </a:rPr>
              <a:t>© 2017 NTT DATA Corporation</a:t>
            </a:r>
          </a:p>
        </p:txBody>
      </p:sp>
      <p:sp>
        <p:nvSpPr>
          <p:cNvPr id="8" name="TextBox 16"/>
          <p:cNvSpPr txBox="1"/>
          <p:nvPr userDrawn="1"/>
        </p:nvSpPr>
        <p:spPr>
          <a:xfrm>
            <a:off x="3208047" y="9463252"/>
            <a:ext cx="464006"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chemeClr val="bg1"/>
                </a:solidFill>
                <a:latin typeface="HGPGothicE" charset="-128"/>
                <a:ea typeface="HGPGothicE" charset="-128"/>
                <a:cs typeface="HGPGothicE" charset="-128"/>
              </a:rPr>
              <a:pPr algn="ctr" fontAlgn="auto">
                <a:spcBef>
                  <a:spcPts val="0"/>
                </a:spcBef>
                <a:spcAft>
                  <a:spcPts val="0"/>
                </a:spcAft>
                <a:defRPr/>
              </a:pPr>
              <a:t>‹#›</a:t>
            </a:fld>
            <a:endParaRPr lang="en-US" sz="1200" b="0" i="0" dirty="0">
              <a:solidFill>
                <a:schemeClr val="bg1"/>
              </a:solidFill>
              <a:latin typeface="HGPGothicE" charset="-128"/>
              <a:ea typeface="HGPGothicE" charset="-128"/>
              <a:cs typeface="HGPGothicE" charset="-128"/>
            </a:endParaRPr>
          </a:p>
        </p:txBody>
      </p:sp>
      <p:pic>
        <p:nvPicPr>
          <p:cNvPr id="10" name="図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1734" y="9394308"/>
            <a:ext cx="815781" cy="427807"/>
          </a:xfrm>
          <a:prstGeom prst="rect">
            <a:avLst/>
          </a:prstGeom>
        </p:spPr>
      </p:pic>
    </p:spTree>
    <p:extLst>
      <p:ext uri="{BB962C8B-B14F-4D97-AF65-F5344CB8AC3E}">
        <p14:creationId xmlns:p14="http://schemas.microsoft.com/office/powerpoint/2010/main" val="35074710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p:nvSpPr>
        <p:spPr>
          <a:xfrm>
            <a:off x="0" y="9637220"/>
            <a:ext cx="6858000" cy="270113"/>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b="0" i="0" dirty="0">
              <a:solidFill>
                <a:schemeClr val="tx1"/>
              </a:solidFill>
              <a:latin typeface="HGPGothicE" charset="-128"/>
              <a:ea typeface="HGPGothicE" charset="-128"/>
            </a:endParaRPr>
          </a:p>
        </p:txBody>
      </p:sp>
      <p:sp>
        <p:nvSpPr>
          <p:cNvPr id="11" name="TextBox 16"/>
          <p:cNvSpPr txBox="1"/>
          <p:nvPr/>
        </p:nvSpPr>
        <p:spPr>
          <a:xfrm>
            <a:off x="3196997" y="9679943"/>
            <a:ext cx="464006"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chemeClr val="tx1"/>
                </a:solidFill>
                <a:latin typeface="HGPGothicE" charset="-128"/>
                <a:ea typeface="HGPGothicE" charset="-128"/>
                <a:cs typeface="HGPGothicE" charset="-128"/>
              </a:rPr>
              <a:pPr algn="ctr" fontAlgn="auto">
                <a:spcBef>
                  <a:spcPts val="0"/>
                </a:spcBef>
                <a:spcAft>
                  <a:spcPts val="0"/>
                </a:spcAft>
                <a:defRPr/>
              </a:pPr>
              <a:t>‹#›</a:t>
            </a:fld>
            <a:endParaRPr lang="en-US" sz="1200" b="0" i="0" dirty="0">
              <a:solidFill>
                <a:schemeClr val="tx1"/>
              </a:solidFill>
              <a:latin typeface="HGPGothicE" charset="-128"/>
              <a:ea typeface="HGPGothicE" charset="-128"/>
              <a:cs typeface="HGPGothicE" charset="-128"/>
            </a:endParaRPr>
          </a:p>
        </p:txBody>
      </p:sp>
    </p:spTree>
    <p:extLst>
      <p:ext uri="{BB962C8B-B14F-4D97-AF65-F5344CB8AC3E}">
        <p14:creationId xmlns:p14="http://schemas.microsoft.com/office/powerpoint/2010/main" val="3697792214"/>
      </p:ext>
    </p:extLst>
  </p:cSld>
  <p:clrMap bg1="lt1" tx1="dk1" bg2="lt2" tx2="dk2" accent1="accent1" accent2="accent2" accent3="accent3" accent4="accent4" accent5="accent5" accent6="accent6" hlink="hlink" folHlink="folHlink"/>
  <p:sldLayoutIdLst>
    <p:sldLayoutId id="2147483712" r:id="rId1"/>
    <p:sldLayoutId id="2147483722" r:id="rId2"/>
    <p:sldLayoutId id="2147483713" r:id="rId3"/>
    <p:sldLayoutId id="2147483714" r:id="rId4"/>
    <p:sldLayoutId id="2147483715" r:id="rId5"/>
    <p:sldLayoutId id="2147483716" r:id="rId6"/>
    <p:sldLayoutId id="2147483717" r:id="rId7"/>
    <p:sldLayoutId id="2147483721" r:id="rId8"/>
    <p:sldLayoutId id="2147483718" r:id="rId9"/>
    <p:sldLayoutId id="2147483719" r:id="rId10"/>
  </p:sldLayoutIdLst>
  <p:hf hdr="0" dt="0"/>
  <p:txStyles>
    <p:titleStyle>
      <a:lvl1pPr algn="l" defTabSz="484862" rtl="0" eaLnBrk="1" fontAlgn="base" hangingPunct="1">
        <a:spcBef>
          <a:spcPct val="0"/>
        </a:spcBef>
        <a:spcAft>
          <a:spcPct val="0"/>
        </a:spcAft>
        <a:defRPr kumimoji="1" sz="1909" b="0" i="0" kern="1200" spc="160" baseline="0">
          <a:solidFill>
            <a:srgbClr val="404040"/>
          </a:solidFill>
          <a:latin typeface="HGPGothicE" charset="-128"/>
          <a:ea typeface="HGPGothicE" charset="-128"/>
          <a:cs typeface="HGPGothicE" charset="-128"/>
        </a:defRPr>
      </a:lvl1pPr>
      <a:lvl2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2pPr>
      <a:lvl3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3pPr>
      <a:lvl4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4pPr>
      <a:lvl5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5pPr>
      <a:lvl6pPr marL="484862"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6pPr>
      <a:lvl7pPr marL="969727"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7pPr>
      <a:lvl8pPr marL="1454588"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8pPr>
      <a:lvl9pPr marL="1939450"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9pPr>
    </p:titleStyle>
    <p:bodyStyle>
      <a:lvl1pPr marL="180141" indent="-180141" algn="l" defTabSz="484862" rtl="0" eaLnBrk="1" fontAlgn="base" hangingPunct="1">
        <a:spcBef>
          <a:spcPct val="20000"/>
        </a:spcBef>
        <a:spcAft>
          <a:spcPct val="0"/>
        </a:spcAft>
        <a:buFont typeface="Arial" pitchFamily="34" charset="0"/>
        <a:buChar char="•"/>
        <a:defRPr kumimoji="1" sz="2545" kern="1200">
          <a:solidFill>
            <a:schemeClr val="tx1"/>
          </a:solidFill>
          <a:latin typeface="Arial"/>
          <a:ea typeface="+mn-ea"/>
          <a:cs typeface="Arial"/>
        </a:defRPr>
      </a:lvl1pPr>
      <a:lvl2pPr marL="723926" indent="-239063"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2pPr>
      <a:lvl3pPr marL="1156599" indent="-186874"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3pPr>
      <a:lvl4pPr marL="1638094" indent="-183509"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4pPr>
      <a:lvl5pPr marL="2121273" indent="-181825"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p:bodyStyle>
    <p:otherStyle>
      <a:defPPr>
        <a:defRPr lang="en-US"/>
      </a:defPPr>
      <a:lvl1pPr marL="0" algn="l" defTabSz="484862" rtl="0" eaLnBrk="1" latinLnBrk="0" hangingPunct="1">
        <a:defRPr kumimoji="1" sz="1909" kern="1200">
          <a:solidFill>
            <a:schemeClr val="tx1"/>
          </a:solidFill>
          <a:latin typeface="+mn-lt"/>
          <a:ea typeface="+mn-ea"/>
          <a:cs typeface="+mn-cs"/>
        </a:defRPr>
      </a:lvl1pPr>
      <a:lvl2pPr marL="484862" algn="l" defTabSz="484862" rtl="0" eaLnBrk="1" latinLnBrk="0" hangingPunct="1">
        <a:defRPr kumimoji="1" sz="1909" kern="1200">
          <a:solidFill>
            <a:schemeClr val="tx1"/>
          </a:solidFill>
          <a:latin typeface="+mn-lt"/>
          <a:ea typeface="+mn-ea"/>
          <a:cs typeface="+mn-cs"/>
        </a:defRPr>
      </a:lvl2pPr>
      <a:lvl3pPr marL="969727" algn="l" defTabSz="484862" rtl="0" eaLnBrk="1" latinLnBrk="0" hangingPunct="1">
        <a:defRPr kumimoji="1" sz="1909" kern="1200">
          <a:solidFill>
            <a:schemeClr val="tx1"/>
          </a:solidFill>
          <a:latin typeface="+mn-lt"/>
          <a:ea typeface="+mn-ea"/>
          <a:cs typeface="+mn-cs"/>
        </a:defRPr>
      </a:lvl3pPr>
      <a:lvl4pPr marL="1454588" algn="l" defTabSz="484862" rtl="0" eaLnBrk="1" latinLnBrk="0" hangingPunct="1">
        <a:defRPr kumimoji="1" sz="1909" kern="1200">
          <a:solidFill>
            <a:schemeClr val="tx1"/>
          </a:solidFill>
          <a:latin typeface="+mn-lt"/>
          <a:ea typeface="+mn-ea"/>
          <a:cs typeface="+mn-cs"/>
        </a:defRPr>
      </a:lvl4pPr>
      <a:lvl5pPr marL="1939450" algn="l" defTabSz="484862" rtl="0" eaLnBrk="1" latinLnBrk="0" hangingPunct="1">
        <a:defRPr kumimoji="1" sz="1909" kern="1200">
          <a:solidFill>
            <a:schemeClr val="tx1"/>
          </a:solidFill>
          <a:latin typeface="+mn-lt"/>
          <a:ea typeface="+mn-ea"/>
          <a:cs typeface="+mn-cs"/>
        </a:defRPr>
      </a:lvl5pPr>
      <a:lvl6pPr marL="2424313" algn="l" defTabSz="484862" rtl="0" eaLnBrk="1" latinLnBrk="0" hangingPunct="1">
        <a:defRPr kumimoji="1" sz="1909" kern="1200">
          <a:solidFill>
            <a:schemeClr val="tx1"/>
          </a:solidFill>
          <a:latin typeface="+mn-lt"/>
          <a:ea typeface="+mn-ea"/>
          <a:cs typeface="+mn-cs"/>
        </a:defRPr>
      </a:lvl6pPr>
      <a:lvl7pPr marL="2909175" algn="l" defTabSz="484862" rtl="0" eaLnBrk="1" latinLnBrk="0" hangingPunct="1">
        <a:defRPr kumimoji="1" sz="1909" kern="1200">
          <a:solidFill>
            <a:schemeClr val="tx1"/>
          </a:solidFill>
          <a:latin typeface="+mn-lt"/>
          <a:ea typeface="+mn-ea"/>
          <a:cs typeface="+mn-cs"/>
        </a:defRPr>
      </a:lvl7pPr>
      <a:lvl8pPr marL="3394036" algn="l" defTabSz="484862" rtl="0" eaLnBrk="1" latinLnBrk="0" hangingPunct="1">
        <a:defRPr kumimoji="1" sz="1909" kern="1200">
          <a:solidFill>
            <a:schemeClr val="tx1"/>
          </a:solidFill>
          <a:latin typeface="+mn-lt"/>
          <a:ea typeface="+mn-ea"/>
          <a:cs typeface="+mn-cs"/>
        </a:defRPr>
      </a:lvl8pPr>
      <a:lvl9pPr marL="3878899" algn="l" defTabSz="484862" rtl="0" eaLnBrk="1" latinLnBrk="0" hangingPunct="1">
        <a:defRPr kumimoji="1" sz="190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p:nvSpPr>
        <p:spPr>
          <a:xfrm>
            <a:off x="0" y="9592959"/>
            <a:ext cx="6858000" cy="314375"/>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srgbClr val="404040"/>
              </a:solidFill>
            </a:endParaRPr>
          </a:p>
        </p:txBody>
      </p:sp>
      <p:sp>
        <p:nvSpPr>
          <p:cNvPr id="11" name="TextBox 16"/>
          <p:cNvSpPr txBox="1"/>
          <p:nvPr/>
        </p:nvSpPr>
        <p:spPr>
          <a:xfrm>
            <a:off x="3208047" y="9666111"/>
            <a:ext cx="464006" cy="184666"/>
          </a:xfrm>
          <a:prstGeom prst="rect">
            <a:avLst/>
          </a:prstGeom>
          <a:noFill/>
        </p:spPr>
        <p:txBody>
          <a:bodyPr wrap="square" tIns="0" bIns="0">
            <a:spAutoFit/>
          </a:bodyPr>
          <a:lstStyle/>
          <a:p>
            <a:pPr algn="ctr">
              <a:defRPr/>
            </a:pPr>
            <a:fld id="{0F9AC1C8-10F2-4A77-9A6E-9375F974715F}" type="slidenum">
              <a:rPr lang="en-US" sz="1200">
                <a:solidFill>
                  <a:srgbClr val="404040"/>
                </a:solidFill>
                <a:cs typeface="HGPGothicE" charset="-128"/>
              </a:rPr>
              <a:pPr algn="ctr">
                <a:defRPr/>
              </a:pPr>
              <a:t>‹#›</a:t>
            </a:fld>
            <a:endParaRPr lang="en-US" sz="1200" dirty="0">
              <a:solidFill>
                <a:srgbClr val="404040"/>
              </a:solidFill>
              <a:cs typeface="HGPGothicE" charset="-128"/>
            </a:endParaRPr>
          </a:p>
        </p:txBody>
      </p:sp>
    </p:spTree>
    <p:extLst>
      <p:ext uri="{BB962C8B-B14F-4D97-AF65-F5344CB8AC3E}">
        <p14:creationId xmlns:p14="http://schemas.microsoft.com/office/powerpoint/2010/main" val="3432341293"/>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Lst>
  <p:hf hdr="0" dt="0"/>
  <p:txStyles>
    <p:titleStyle>
      <a:lvl1pPr algn="l" defTabSz="484862" rtl="0" eaLnBrk="1" fontAlgn="base" hangingPunct="1">
        <a:spcBef>
          <a:spcPct val="0"/>
        </a:spcBef>
        <a:spcAft>
          <a:spcPct val="0"/>
        </a:spcAft>
        <a:defRPr kumimoji="1" sz="1909" b="0" i="0" kern="1200" spc="160" baseline="0">
          <a:solidFill>
            <a:srgbClr val="404040"/>
          </a:solidFill>
          <a:latin typeface="HGPGothicE" charset="-128"/>
          <a:ea typeface="HGPGothicE" charset="-128"/>
          <a:cs typeface="HGPGothicE" charset="-128"/>
        </a:defRPr>
      </a:lvl1pPr>
      <a:lvl2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2pPr>
      <a:lvl3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3pPr>
      <a:lvl4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4pPr>
      <a:lvl5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5pPr>
      <a:lvl6pPr marL="484862"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6pPr>
      <a:lvl7pPr marL="969727"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7pPr>
      <a:lvl8pPr marL="1454588"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8pPr>
      <a:lvl9pPr marL="1939450"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9pPr>
    </p:titleStyle>
    <p:bodyStyle>
      <a:lvl1pPr marL="180141" indent="-180141" algn="l" defTabSz="484862" rtl="0" eaLnBrk="1" fontAlgn="base" hangingPunct="1">
        <a:spcBef>
          <a:spcPct val="20000"/>
        </a:spcBef>
        <a:spcAft>
          <a:spcPct val="0"/>
        </a:spcAft>
        <a:buFont typeface="Arial" pitchFamily="34" charset="0"/>
        <a:buChar char="•"/>
        <a:defRPr kumimoji="1" sz="2545" kern="1200">
          <a:solidFill>
            <a:schemeClr val="tx1"/>
          </a:solidFill>
          <a:latin typeface="Arial"/>
          <a:ea typeface="+mn-ea"/>
          <a:cs typeface="Arial"/>
        </a:defRPr>
      </a:lvl1pPr>
      <a:lvl2pPr marL="723926" indent="-239063"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2pPr>
      <a:lvl3pPr marL="1156599" indent="-186874"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3pPr>
      <a:lvl4pPr marL="1638094" indent="-183509"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4pPr>
      <a:lvl5pPr marL="2121273" indent="-181825"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p:bodyStyle>
    <p:otherStyle>
      <a:defPPr>
        <a:defRPr lang="en-US"/>
      </a:defPPr>
      <a:lvl1pPr marL="0" algn="l" defTabSz="484862" rtl="0" eaLnBrk="1" latinLnBrk="0" hangingPunct="1">
        <a:defRPr kumimoji="1" sz="1909" kern="1200">
          <a:solidFill>
            <a:schemeClr val="tx1"/>
          </a:solidFill>
          <a:latin typeface="+mn-lt"/>
          <a:ea typeface="+mn-ea"/>
          <a:cs typeface="+mn-cs"/>
        </a:defRPr>
      </a:lvl1pPr>
      <a:lvl2pPr marL="484862" algn="l" defTabSz="484862" rtl="0" eaLnBrk="1" latinLnBrk="0" hangingPunct="1">
        <a:defRPr kumimoji="1" sz="1909" kern="1200">
          <a:solidFill>
            <a:schemeClr val="tx1"/>
          </a:solidFill>
          <a:latin typeface="+mn-lt"/>
          <a:ea typeface="+mn-ea"/>
          <a:cs typeface="+mn-cs"/>
        </a:defRPr>
      </a:lvl2pPr>
      <a:lvl3pPr marL="969727" algn="l" defTabSz="484862" rtl="0" eaLnBrk="1" latinLnBrk="0" hangingPunct="1">
        <a:defRPr kumimoji="1" sz="1909" kern="1200">
          <a:solidFill>
            <a:schemeClr val="tx1"/>
          </a:solidFill>
          <a:latin typeface="+mn-lt"/>
          <a:ea typeface="+mn-ea"/>
          <a:cs typeface="+mn-cs"/>
        </a:defRPr>
      </a:lvl3pPr>
      <a:lvl4pPr marL="1454588" algn="l" defTabSz="484862" rtl="0" eaLnBrk="1" latinLnBrk="0" hangingPunct="1">
        <a:defRPr kumimoji="1" sz="1909" kern="1200">
          <a:solidFill>
            <a:schemeClr val="tx1"/>
          </a:solidFill>
          <a:latin typeface="+mn-lt"/>
          <a:ea typeface="+mn-ea"/>
          <a:cs typeface="+mn-cs"/>
        </a:defRPr>
      </a:lvl4pPr>
      <a:lvl5pPr marL="1939450" algn="l" defTabSz="484862" rtl="0" eaLnBrk="1" latinLnBrk="0" hangingPunct="1">
        <a:defRPr kumimoji="1" sz="1909" kern="1200">
          <a:solidFill>
            <a:schemeClr val="tx1"/>
          </a:solidFill>
          <a:latin typeface="+mn-lt"/>
          <a:ea typeface="+mn-ea"/>
          <a:cs typeface="+mn-cs"/>
        </a:defRPr>
      </a:lvl5pPr>
      <a:lvl6pPr marL="2424313" algn="l" defTabSz="484862" rtl="0" eaLnBrk="1" latinLnBrk="0" hangingPunct="1">
        <a:defRPr kumimoji="1" sz="1909" kern="1200">
          <a:solidFill>
            <a:schemeClr val="tx1"/>
          </a:solidFill>
          <a:latin typeface="+mn-lt"/>
          <a:ea typeface="+mn-ea"/>
          <a:cs typeface="+mn-cs"/>
        </a:defRPr>
      </a:lvl6pPr>
      <a:lvl7pPr marL="2909175" algn="l" defTabSz="484862" rtl="0" eaLnBrk="1" latinLnBrk="0" hangingPunct="1">
        <a:defRPr kumimoji="1" sz="1909" kern="1200">
          <a:solidFill>
            <a:schemeClr val="tx1"/>
          </a:solidFill>
          <a:latin typeface="+mn-lt"/>
          <a:ea typeface="+mn-ea"/>
          <a:cs typeface="+mn-cs"/>
        </a:defRPr>
      </a:lvl7pPr>
      <a:lvl8pPr marL="3394036" algn="l" defTabSz="484862" rtl="0" eaLnBrk="1" latinLnBrk="0" hangingPunct="1">
        <a:defRPr kumimoji="1" sz="1909" kern="1200">
          <a:solidFill>
            <a:schemeClr val="tx1"/>
          </a:solidFill>
          <a:latin typeface="+mn-lt"/>
          <a:ea typeface="+mn-ea"/>
          <a:cs typeface="+mn-cs"/>
        </a:defRPr>
      </a:lvl8pPr>
      <a:lvl9pPr marL="3878899" algn="l" defTabSz="484862" rtl="0" eaLnBrk="1" latinLnBrk="0" hangingPunct="1">
        <a:defRPr kumimoji="1" sz="190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3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p:nvSpPr>
        <p:spPr>
          <a:xfrm>
            <a:off x="0" y="9592959"/>
            <a:ext cx="6858000" cy="314375"/>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srgbClr val="404040"/>
              </a:solidFill>
            </a:endParaRPr>
          </a:p>
        </p:txBody>
      </p:sp>
      <p:sp>
        <p:nvSpPr>
          <p:cNvPr id="11" name="TextBox 16"/>
          <p:cNvSpPr txBox="1"/>
          <p:nvPr/>
        </p:nvSpPr>
        <p:spPr>
          <a:xfrm>
            <a:off x="3208047" y="9666111"/>
            <a:ext cx="464006" cy="184666"/>
          </a:xfrm>
          <a:prstGeom prst="rect">
            <a:avLst/>
          </a:prstGeom>
          <a:noFill/>
        </p:spPr>
        <p:txBody>
          <a:bodyPr wrap="square" tIns="0" bIns="0">
            <a:spAutoFit/>
          </a:bodyPr>
          <a:lstStyle/>
          <a:p>
            <a:pPr algn="ctr">
              <a:defRPr/>
            </a:pPr>
            <a:fld id="{0F9AC1C8-10F2-4A77-9A6E-9375F974715F}" type="slidenum">
              <a:rPr lang="en-US" sz="1200">
                <a:solidFill>
                  <a:srgbClr val="404040"/>
                </a:solidFill>
                <a:cs typeface="HGPGothicE" charset="-128"/>
              </a:rPr>
              <a:pPr algn="ctr">
                <a:defRPr/>
              </a:pPr>
              <a:t>‹#›</a:t>
            </a:fld>
            <a:endParaRPr lang="en-US" sz="1200" dirty="0">
              <a:solidFill>
                <a:srgbClr val="404040"/>
              </a:solidFill>
              <a:cs typeface="HGPGothicE" charset="-128"/>
            </a:endParaRPr>
          </a:p>
        </p:txBody>
      </p:sp>
    </p:spTree>
    <p:extLst>
      <p:ext uri="{BB962C8B-B14F-4D97-AF65-F5344CB8AC3E}">
        <p14:creationId xmlns:p14="http://schemas.microsoft.com/office/powerpoint/2010/main" val="107131369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Lst>
  <p:hf hdr="0" dt="0"/>
  <p:txStyles>
    <p:titleStyle>
      <a:lvl1pPr algn="l" defTabSz="484862" rtl="0" eaLnBrk="1" fontAlgn="base" hangingPunct="1">
        <a:spcBef>
          <a:spcPct val="0"/>
        </a:spcBef>
        <a:spcAft>
          <a:spcPct val="0"/>
        </a:spcAft>
        <a:defRPr kumimoji="1" sz="1909" b="0" i="0" kern="1200" spc="160" baseline="0">
          <a:solidFill>
            <a:srgbClr val="404040"/>
          </a:solidFill>
          <a:latin typeface="HGPGothicE" charset="-128"/>
          <a:ea typeface="HGPGothicE" charset="-128"/>
          <a:cs typeface="HGPGothicE" charset="-128"/>
        </a:defRPr>
      </a:lvl1pPr>
      <a:lvl2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2pPr>
      <a:lvl3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3pPr>
      <a:lvl4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4pPr>
      <a:lvl5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5pPr>
      <a:lvl6pPr marL="484862"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6pPr>
      <a:lvl7pPr marL="969727"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7pPr>
      <a:lvl8pPr marL="1454588"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8pPr>
      <a:lvl9pPr marL="1939450"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9pPr>
    </p:titleStyle>
    <p:bodyStyle>
      <a:lvl1pPr marL="180141" indent="-180141" algn="l" defTabSz="484862" rtl="0" eaLnBrk="1" fontAlgn="base" hangingPunct="1">
        <a:spcBef>
          <a:spcPct val="20000"/>
        </a:spcBef>
        <a:spcAft>
          <a:spcPct val="0"/>
        </a:spcAft>
        <a:buFont typeface="Arial" pitchFamily="34" charset="0"/>
        <a:buChar char="•"/>
        <a:defRPr kumimoji="1" sz="2545" kern="1200">
          <a:solidFill>
            <a:schemeClr val="tx1"/>
          </a:solidFill>
          <a:latin typeface="Arial"/>
          <a:ea typeface="+mn-ea"/>
          <a:cs typeface="Arial"/>
        </a:defRPr>
      </a:lvl1pPr>
      <a:lvl2pPr marL="723926" indent="-239063"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2pPr>
      <a:lvl3pPr marL="1156599" indent="-186874"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3pPr>
      <a:lvl4pPr marL="1638094" indent="-183509"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4pPr>
      <a:lvl5pPr marL="2121273" indent="-181825"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p:bodyStyle>
    <p:otherStyle>
      <a:defPPr>
        <a:defRPr lang="en-US"/>
      </a:defPPr>
      <a:lvl1pPr marL="0" algn="l" defTabSz="484862" rtl="0" eaLnBrk="1" latinLnBrk="0" hangingPunct="1">
        <a:defRPr kumimoji="1" sz="1909" kern="1200">
          <a:solidFill>
            <a:schemeClr val="tx1"/>
          </a:solidFill>
          <a:latin typeface="+mn-lt"/>
          <a:ea typeface="+mn-ea"/>
          <a:cs typeface="+mn-cs"/>
        </a:defRPr>
      </a:lvl1pPr>
      <a:lvl2pPr marL="484862" algn="l" defTabSz="484862" rtl="0" eaLnBrk="1" latinLnBrk="0" hangingPunct="1">
        <a:defRPr kumimoji="1" sz="1909" kern="1200">
          <a:solidFill>
            <a:schemeClr val="tx1"/>
          </a:solidFill>
          <a:latin typeface="+mn-lt"/>
          <a:ea typeface="+mn-ea"/>
          <a:cs typeface="+mn-cs"/>
        </a:defRPr>
      </a:lvl2pPr>
      <a:lvl3pPr marL="969727" algn="l" defTabSz="484862" rtl="0" eaLnBrk="1" latinLnBrk="0" hangingPunct="1">
        <a:defRPr kumimoji="1" sz="1909" kern="1200">
          <a:solidFill>
            <a:schemeClr val="tx1"/>
          </a:solidFill>
          <a:latin typeface="+mn-lt"/>
          <a:ea typeface="+mn-ea"/>
          <a:cs typeface="+mn-cs"/>
        </a:defRPr>
      </a:lvl3pPr>
      <a:lvl4pPr marL="1454588" algn="l" defTabSz="484862" rtl="0" eaLnBrk="1" latinLnBrk="0" hangingPunct="1">
        <a:defRPr kumimoji="1" sz="1909" kern="1200">
          <a:solidFill>
            <a:schemeClr val="tx1"/>
          </a:solidFill>
          <a:latin typeface="+mn-lt"/>
          <a:ea typeface="+mn-ea"/>
          <a:cs typeface="+mn-cs"/>
        </a:defRPr>
      </a:lvl4pPr>
      <a:lvl5pPr marL="1939450" algn="l" defTabSz="484862" rtl="0" eaLnBrk="1" latinLnBrk="0" hangingPunct="1">
        <a:defRPr kumimoji="1" sz="1909" kern="1200">
          <a:solidFill>
            <a:schemeClr val="tx1"/>
          </a:solidFill>
          <a:latin typeface="+mn-lt"/>
          <a:ea typeface="+mn-ea"/>
          <a:cs typeface="+mn-cs"/>
        </a:defRPr>
      </a:lvl5pPr>
      <a:lvl6pPr marL="2424313" algn="l" defTabSz="484862" rtl="0" eaLnBrk="1" latinLnBrk="0" hangingPunct="1">
        <a:defRPr kumimoji="1" sz="1909" kern="1200">
          <a:solidFill>
            <a:schemeClr val="tx1"/>
          </a:solidFill>
          <a:latin typeface="+mn-lt"/>
          <a:ea typeface="+mn-ea"/>
          <a:cs typeface="+mn-cs"/>
        </a:defRPr>
      </a:lvl6pPr>
      <a:lvl7pPr marL="2909175" algn="l" defTabSz="484862" rtl="0" eaLnBrk="1" latinLnBrk="0" hangingPunct="1">
        <a:defRPr kumimoji="1" sz="1909" kern="1200">
          <a:solidFill>
            <a:schemeClr val="tx1"/>
          </a:solidFill>
          <a:latin typeface="+mn-lt"/>
          <a:ea typeface="+mn-ea"/>
          <a:cs typeface="+mn-cs"/>
        </a:defRPr>
      </a:lvl7pPr>
      <a:lvl8pPr marL="3394036" algn="l" defTabSz="484862" rtl="0" eaLnBrk="1" latinLnBrk="0" hangingPunct="1">
        <a:defRPr kumimoji="1" sz="1909" kern="1200">
          <a:solidFill>
            <a:schemeClr val="tx1"/>
          </a:solidFill>
          <a:latin typeface="+mn-lt"/>
          <a:ea typeface="+mn-ea"/>
          <a:cs typeface="+mn-cs"/>
        </a:defRPr>
      </a:lvl8pPr>
      <a:lvl9pPr marL="3878899" algn="l" defTabSz="484862" rtl="0" eaLnBrk="1" latinLnBrk="0" hangingPunct="1">
        <a:defRPr kumimoji="1" sz="190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3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p:nvSpPr>
        <p:spPr>
          <a:xfrm>
            <a:off x="0" y="9637220"/>
            <a:ext cx="6858000" cy="270113"/>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b="0" i="0" dirty="0">
              <a:solidFill>
                <a:schemeClr val="tx1"/>
              </a:solidFill>
              <a:latin typeface="HGPGothicE" charset="-128"/>
              <a:ea typeface="HGPGothicE" charset="-128"/>
            </a:endParaRPr>
          </a:p>
        </p:txBody>
      </p:sp>
      <p:sp>
        <p:nvSpPr>
          <p:cNvPr id="11" name="TextBox 16"/>
          <p:cNvSpPr txBox="1"/>
          <p:nvPr/>
        </p:nvSpPr>
        <p:spPr>
          <a:xfrm>
            <a:off x="3196997" y="9679943"/>
            <a:ext cx="464006"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chemeClr val="tx1"/>
                </a:solidFill>
                <a:latin typeface="HGPGothicE" charset="-128"/>
                <a:ea typeface="HGPGothicE" charset="-128"/>
                <a:cs typeface="HGPGothicE" charset="-128"/>
              </a:rPr>
              <a:pPr algn="ctr" fontAlgn="auto">
                <a:spcBef>
                  <a:spcPts val="0"/>
                </a:spcBef>
                <a:spcAft>
                  <a:spcPts val="0"/>
                </a:spcAft>
                <a:defRPr/>
              </a:pPr>
              <a:t>‹#›</a:t>
            </a:fld>
            <a:endParaRPr lang="en-US" sz="1200" b="0" i="0" dirty="0">
              <a:solidFill>
                <a:schemeClr val="tx1"/>
              </a:solidFill>
              <a:latin typeface="HGPGothicE" charset="-128"/>
              <a:ea typeface="HGPGothicE" charset="-128"/>
              <a:cs typeface="HGPGothicE" charset="-128"/>
            </a:endParaRPr>
          </a:p>
        </p:txBody>
      </p:sp>
    </p:spTree>
    <p:extLst>
      <p:ext uri="{BB962C8B-B14F-4D97-AF65-F5344CB8AC3E}">
        <p14:creationId xmlns:p14="http://schemas.microsoft.com/office/powerpoint/2010/main" val="204119785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6" r:id="rId12"/>
  </p:sldLayoutIdLst>
  <p:hf hdr="0" dt="0"/>
  <p:txStyles>
    <p:titleStyle>
      <a:lvl1pPr algn="l" defTabSz="484862" rtl="0" eaLnBrk="1" fontAlgn="base" hangingPunct="1">
        <a:spcBef>
          <a:spcPct val="0"/>
        </a:spcBef>
        <a:spcAft>
          <a:spcPct val="0"/>
        </a:spcAft>
        <a:defRPr kumimoji="1" sz="1909" b="0" i="0" kern="1200" spc="160" baseline="0">
          <a:solidFill>
            <a:srgbClr val="404040"/>
          </a:solidFill>
          <a:latin typeface="HGPGothicE" charset="-128"/>
          <a:ea typeface="HGPGothicE" charset="-128"/>
          <a:cs typeface="HGPGothicE" charset="-128"/>
        </a:defRPr>
      </a:lvl1pPr>
      <a:lvl2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2pPr>
      <a:lvl3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3pPr>
      <a:lvl4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4pPr>
      <a:lvl5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5pPr>
      <a:lvl6pPr marL="484862"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6pPr>
      <a:lvl7pPr marL="969727"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7pPr>
      <a:lvl8pPr marL="1454588"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8pPr>
      <a:lvl9pPr marL="1939450"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9pPr>
    </p:titleStyle>
    <p:bodyStyle>
      <a:lvl1pPr marL="180141" indent="-180141" algn="l" defTabSz="484862" rtl="0" eaLnBrk="1" fontAlgn="base" hangingPunct="1">
        <a:spcBef>
          <a:spcPct val="20000"/>
        </a:spcBef>
        <a:spcAft>
          <a:spcPct val="0"/>
        </a:spcAft>
        <a:buFont typeface="Arial" pitchFamily="34" charset="0"/>
        <a:buChar char="•"/>
        <a:defRPr kumimoji="1" sz="2545" kern="1200">
          <a:solidFill>
            <a:schemeClr val="tx1"/>
          </a:solidFill>
          <a:latin typeface="Arial"/>
          <a:ea typeface="+mn-ea"/>
          <a:cs typeface="Arial"/>
        </a:defRPr>
      </a:lvl1pPr>
      <a:lvl2pPr marL="723926" indent="-239063"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2pPr>
      <a:lvl3pPr marL="1156599" indent="-186874"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3pPr>
      <a:lvl4pPr marL="1638094" indent="-183509"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4pPr>
      <a:lvl5pPr marL="2121273" indent="-181825"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p:bodyStyle>
    <p:otherStyle>
      <a:defPPr>
        <a:defRPr lang="en-US"/>
      </a:defPPr>
      <a:lvl1pPr marL="0" algn="l" defTabSz="484862" rtl="0" eaLnBrk="1" latinLnBrk="0" hangingPunct="1">
        <a:defRPr kumimoji="1" sz="1909" kern="1200">
          <a:solidFill>
            <a:schemeClr val="tx1"/>
          </a:solidFill>
          <a:latin typeface="+mn-lt"/>
          <a:ea typeface="+mn-ea"/>
          <a:cs typeface="+mn-cs"/>
        </a:defRPr>
      </a:lvl1pPr>
      <a:lvl2pPr marL="484862" algn="l" defTabSz="484862" rtl="0" eaLnBrk="1" latinLnBrk="0" hangingPunct="1">
        <a:defRPr kumimoji="1" sz="1909" kern="1200">
          <a:solidFill>
            <a:schemeClr val="tx1"/>
          </a:solidFill>
          <a:latin typeface="+mn-lt"/>
          <a:ea typeface="+mn-ea"/>
          <a:cs typeface="+mn-cs"/>
        </a:defRPr>
      </a:lvl2pPr>
      <a:lvl3pPr marL="969727" algn="l" defTabSz="484862" rtl="0" eaLnBrk="1" latinLnBrk="0" hangingPunct="1">
        <a:defRPr kumimoji="1" sz="1909" kern="1200">
          <a:solidFill>
            <a:schemeClr val="tx1"/>
          </a:solidFill>
          <a:latin typeface="+mn-lt"/>
          <a:ea typeface="+mn-ea"/>
          <a:cs typeface="+mn-cs"/>
        </a:defRPr>
      </a:lvl3pPr>
      <a:lvl4pPr marL="1454588" algn="l" defTabSz="484862" rtl="0" eaLnBrk="1" latinLnBrk="0" hangingPunct="1">
        <a:defRPr kumimoji="1" sz="1909" kern="1200">
          <a:solidFill>
            <a:schemeClr val="tx1"/>
          </a:solidFill>
          <a:latin typeface="+mn-lt"/>
          <a:ea typeface="+mn-ea"/>
          <a:cs typeface="+mn-cs"/>
        </a:defRPr>
      </a:lvl4pPr>
      <a:lvl5pPr marL="1939450" algn="l" defTabSz="484862" rtl="0" eaLnBrk="1" latinLnBrk="0" hangingPunct="1">
        <a:defRPr kumimoji="1" sz="1909" kern="1200">
          <a:solidFill>
            <a:schemeClr val="tx1"/>
          </a:solidFill>
          <a:latin typeface="+mn-lt"/>
          <a:ea typeface="+mn-ea"/>
          <a:cs typeface="+mn-cs"/>
        </a:defRPr>
      </a:lvl5pPr>
      <a:lvl6pPr marL="2424313" algn="l" defTabSz="484862" rtl="0" eaLnBrk="1" latinLnBrk="0" hangingPunct="1">
        <a:defRPr kumimoji="1" sz="1909" kern="1200">
          <a:solidFill>
            <a:schemeClr val="tx1"/>
          </a:solidFill>
          <a:latin typeface="+mn-lt"/>
          <a:ea typeface="+mn-ea"/>
          <a:cs typeface="+mn-cs"/>
        </a:defRPr>
      </a:lvl6pPr>
      <a:lvl7pPr marL="2909175" algn="l" defTabSz="484862" rtl="0" eaLnBrk="1" latinLnBrk="0" hangingPunct="1">
        <a:defRPr kumimoji="1" sz="1909" kern="1200">
          <a:solidFill>
            <a:schemeClr val="tx1"/>
          </a:solidFill>
          <a:latin typeface="+mn-lt"/>
          <a:ea typeface="+mn-ea"/>
          <a:cs typeface="+mn-cs"/>
        </a:defRPr>
      </a:lvl7pPr>
      <a:lvl8pPr marL="3394036" algn="l" defTabSz="484862" rtl="0" eaLnBrk="1" latinLnBrk="0" hangingPunct="1">
        <a:defRPr kumimoji="1" sz="1909" kern="1200">
          <a:solidFill>
            <a:schemeClr val="tx1"/>
          </a:solidFill>
          <a:latin typeface="+mn-lt"/>
          <a:ea typeface="+mn-ea"/>
          <a:cs typeface="+mn-cs"/>
        </a:defRPr>
      </a:lvl8pPr>
      <a:lvl9pPr marL="3878899" algn="l" defTabSz="484862" rtl="0" eaLnBrk="1" latinLnBrk="0" hangingPunct="1">
        <a:defRPr kumimoji="1" sz="190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27.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1.png"/><Relationship Id="rId4" Type="http://schemas.openxmlformats.org/officeDocument/2006/relationships/image" Target="../media/image40.jpe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5.png"/><Relationship Id="rId4" Type="http://schemas.openxmlformats.org/officeDocument/2006/relationships/hyperlink" Target="https://www.mhlw.go.jp/stf/seisakunitsuite/bunya/hukushi_kaigo/seikatsuhogo/fukusijimusyo/index.html"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7.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img.myna.go.jp/manual/02/0027.html" TargetMode="External"/><Relationship Id="rId11" Type="http://schemas.openxmlformats.org/officeDocument/2006/relationships/image" Target="../media/image52.png"/><Relationship Id="rId5" Type="http://schemas.openxmlformats.org/officeDocument/2006/relationships/hyperlink" Target="https://img.myna.go.jp/manual/02/0026.html" TargetMode="External"/><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hyperlink" Target="https://img.myna.go.jp/manual/02/0006.html" TargetMode="External"/><Relationship Id="rId9" Type="http://schemas.openxmlformats.org/officeDocument/2006/relationships/image" Target="../media/image50.png"/><Relationship Id="rId14" Type="http://schemas.openxmlformats.org/officeDocument/2006/relationships/image" Target="../media/image55.png"/></Relationships>
</file>

<file path=ppt/slides/_rels/slide1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19.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70.png"/><Relationship Id="rId7" Type="http://schemas.openxmlformats.org/officeDocument/2006/relationships/image" Target="../media/image65.png"/><Relationship Id="rId12" Type="http://schemas.openxmlformats.org/officeDocument/2006/relationships/image" Target="../media/image78.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73.png"/><Relationship Id="rId11" Type="http://schemas.openxmlformats.org/officeDocument/2006/relationships/image" Target="../media/image77.png"/><Relationship Id="rId5" Type="http://schemas.openxmlformats.org/officeDocument/2006/relationships/image" Target="../media/image72.png"/><Relationship Id="rId10" Type="http://schemas.openxmlformats.org/officeDocument/2006/relationships/image" Target="../media/image76.png"/><Relationship Id="rId4" Type="http://schemas.openxmlformats.org/officeDocument/2006/relationships/image" Target="../media/image71.PNG"/><Relationship Id="rId9" Type="http://schemas.openxmlformats.org/officeDocument/2006/relationships/image" Target="../media/image75.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e-shien.mext.go.jp/" TargetMode="External"/><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https://www.mext.go.jp/a_menu/shotou/mushouka/1342674.htm" TargetMode="External"/><Relationship Id="rId4" Type="http://schemas.openxmlformats.org/officeDocument/2006/relationships/hyperlink" Target="https://www.mext.go.jp/a_menu/shotou/mushouka/01753.html" TargetMode="External"/><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7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43.png"/><Relationship Id="rId7" Type="http://schemas.openxmlformats.org/officeDocument/2006/relationships/image" Target="../media/image8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png"/><Relationship Id="rId10" Type="http://schemas.openxmlformats.org/officeDocument/2006/relationships/image" Target="../media/image21.png"/><Relationship Id="rId4" Type="http://schemas.openxmlformats.org/officeDocument/2006/relationships/image" Target="../media/image80.png"/><Relationship Id="rId9" Type="http://schemas.openxmlformats.org/officeDocument/2006/relationships/image" Target="../media/image85.png"/></Relationships>
</file>

<file path=ppt/slides/_rels/slide2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87.PNG"/><Relationship Id="rId4" Type="http://schemas.openxmlformats.org/officeDocument/2006/relationships/image" Target="../media/image31.jpg"/></Relationships>
</file>

<file path=ppt/slides/_rels/slide2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90.png"/><Relationship Id="rId4" Type="http://schemas.openxmlformats.org/officeDocument/2006/relationships/image" Target="../media/image89.png"/></Relationships>
</file>

<file path=ppt/slides/_rels/slide2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 Id="rId4" Type="http://schemas.openxmlformats.org/officeDocument/2006/relationships/image" Target="../media/image94.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https://www.e-shien.mext.go.jp/" TargetMode="Externa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27.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B407D4D5-43E8-4970-86BA-8A3F18905BF1}"/>
              </a:ext>
            </a:extLst>
          </p:cNvPr>
          <p:cNvSpPr/>
          <p:nvPr/>
        </p:nvSpPr>
        <p:spPr>
          <a:xfrm>
            <a:off x="0" y="0"/>
            <a:ext cx="6858000" cy="6100010"/>
          </a:xfrm>
          <a:prstGeom prst="rect">
            <a:avLst/>
          </a:prstGeom>
          <a:no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正方形/長方形 6">
            <a:extLst>
              <a:ext uri="{FF2B5EF4-FFF2-40B4-BE49-F238E27FC236}">
                <a16:creationId xmlns:a16="http://schemas.microsoft.com/office/drawing/2014/main" id="{1DDA4BFC-3D0C-4FEF-91A1-61E44800BC2F}"/>
              </a:ext>
            </a:extLst>
          </p:cNvPr>
          <p:cNvSpPr/>
          <p:nvPr/>
        </p:nvSpPr>
        <p:spPr>
          <a:xfrm>
            <a:off x="0" y="6100010"/>
            <a:ext cx="6858000" cy="3805989"/>
          </a:xfrm>
          <a:prstGeom prst="rect">
            <a:avLst/>
          </a:prstGeom>
          <a:solidFill>
            <a:srgbClr val="1290AE"/>
          </a:solidFill>
          <a:ln>
            <a:solidFill>
              <a:schemeClr val="tx1">
                <a:lumMod val="50000"/>
              </a:schemeClr>
            </a:solidFill>
            <a:prstDash val="soli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テキスト プレースホルダー 2"/>
          <p:cNvSpPr>
            <a:spLocks noGrp="1"/>
          </p:cNvSpPr>
          <p:nvPr>
            <p:ph type="body" idx="16"/>
          </p:nvPr>
        </p:nvSpPr>
        <p:spPr>
          <a:xfrm>
            <a:off x="632780" y="1381760"/>
            <a:ext cx="5341300" cy="6441440"/>
          </a:xfrm>
          <a:noFill/>
        </p:spPr>
        <p:txBody>
          <a:bodyPr>
            <a:normAutofit/>
          </a:bodyPr>
          <a:lstStyle/>
          <a:p>
            <a:r>
              <a:rPr lang="ja-JP" altLang="en-US" sz="4000" b="1" dirty="0">
                <a:solidFill>
                  <a:srgbClr val="000000"/>
                </a:solidFill>
              </a:rPr>
              <a:t>高等学校等就学支援金オンライン申請システム（</a:t>
            </a:r>
            <a:r>
              <a:rPr lang="en-US" altLang="ja-JP" sz="4000" b="1" dirty="0">
                <a:solidFill>
                  <a:srgbClr val="000000"/>
                </a:solidFill>
              </a:rPr>
              <a:t>e-Shien</a:t>
            </a:r>
            <a:r>
              <a:rPr lang="ja-JP" altLang="en-US" sz="4000" b="1" dirty="0">
                <a:solidFill>
                  <a:srgbClr val="000000"/>
                </a:solidFill>
              </a:rPr>
              <a:t>）</a:t>
            </a:r>
            <a:r>
              <a:rPr kumimoji="1" lang="ja-JP" altLang="en-US" sz="4000" b="1" dirty="0">
                <a:solidFill>
                  <a:srgbClr val="000000"/>
                </a:solidFill>
              </a:rPr>
              <a:t>マニュアル</a:t>
            </a:r>
            <a:endParaRPr kumimoji="1" lang="en-US" altLang="ja-JP" sz="4000" b="1" dirty="0">
              <a:solidFill>
                <a:srgbClr val="000000"/>
              </a:solidFill>
            </a:endParaRPr>
          </a:p>
          <a:p>
            <a:endParaRPr kumimoji="1" lang="en-US" altLang="ja-JP" sz="1400" b="1" dirty="0">
              <a:solidFill>
                <a:srgbClr val="000000"/>
              </a:solidFill>
            </a:endParaRPr>
          </a:p>
          <a:p>
            <a:endParaRPr lang="en-US" altLang="ja-JP" sz="3600" b="1" dirty="0">
              <a:solidFill>
                <a:srgbClr val="000000"/>
              </a:solidFill>
            </a:endParaRPr>
          </a:p>
          <a:p>
            <a:endParaRPr lang="en-US" altLang="ja-JP" sz="3600" b="1" dirty="0">
              <a:solidFill>
                <a:srgbClr val="000000"/>
              </a:solidFill>
            </a:endParaRPr>
          </a:p>
          <a:p>
            <a:endParaRPr lang="en-US" altLang="ja-JP" sz="3600" b="1" dirty="0">
              <a:solidFill>
                <a:srgbClr val="000000"/>
              </a:solidFill>
            </a:endParaRPr>
          </a:p>
          <a:p>
            <a:r>
              <a:rPr lang="en-US" altLang="ja-JP" sz="3600" b="1" dirty="0">
                <a:solidFill>
                  <a:srgbClr val="000000"/>
                </a:solidFill>
              </a:rPr>
              <a:t>7</a:t>
            </a:r>
            <a:r>
              <a:rPr lang="ja-JP" altLang="en-US" sz="3600" b="1" dirty="0">
                <a:solidFill>
                  <a:srgbClr val="000000"/>
                </a:solidFill>
              </a:rPr>
              <a:t>月新規申請編</a:t>
            </a:r>
            <a:endParaRPr lang="en-US" altLang="ja-JP" sz="3600" b="1" dirty="0">
              <a:solidFill>
                <a:srgbClr val="000000"/>
              </a:solidFill>
            </a:endParaRPr>
          </a:p>
          <a:p>
            <a:r>
              <a:rPr lang="ja-JP" altLang="en-US" sz="1800" b="1" dirty="0">
                <a:solidFill>
                  <a:srgbClr val="000000"/>
                </a:solidFill>
              </a:rPr>
              <a:t>（現在就学支援金を受給していない方）</a:t>
            </a:r>
            <a:endParaRPr lang="en-US" altLang="ja-JP" sz="1800" b="1" dirty="0">
              <a:solidFill>
                <a:srgbClr val="000000"/>
              </a:solidFill>
            </a:endParaRPr>
          </a:p>
        </p:txBody>
      </p:sp>
      <p:sp>
        <p:nvSpPr>
          <p:cNvPr id="2" name="正方形/長方形 1">
            <a:extLst>
              <a:ext uri="{FF2B5EF4-FFF2-40B4-BE49-F238E27FC236}">
                <a16:creationId xmlns:a16="http://schemas.microsoft.com/office/drawing/2014/main" id="{7EA2EEE3-03A3-496B-B1D0-A00C1EF0E388}"/>
              </a:ext>
            </a:extLst>
          </p:cNvPr>
          <p:cNvSpPr/>
          <p:nvPr/>
        </p:nvSpPr>
        <p:spPr>
          <a:xfrm>
            <a:off x="521939" y="7032340"/>
            <a:ext cx="5814121" cy="2604955"/>
          </a:xfrm>
          <a:prstGeom prst="rect">
            <a:avLst/>
          </a:prstGeom>
          <a:solidFill>
            <a:schemeClr val="bg1"/>
          </a:solidFill>
          <a:ln w="12700">
            <a:solidFill>
              <a:schemeClr val="tx1">
                <a:lumMod val="50000"/>
              </a:schemeClr>
            </a:solidFill>
            <a:prstDash val="soli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テキスト プレースホルダー 2">
            <a:extLst>
              <a:ext uri="{FF2B5EF4-FFF2-40B4-BE49-F238E27FC236}">
                <a16:creationId xmlns:a16="http://schemas.microsoft.com/office/drawing/2014/main" id="{C1D47201-EA96-4E6C-A8A2-7C20AD947B7B}"/>
              </a:ext>
            </a:extLst>
          </p:cNvPr>
          <p:cNvSpPr txBox="1">
            <a:spLocks/>
          </p:cNvSpPr>
          <p:nvPr/>
        </p:nvSpPr>
        <p:spPr>
          <a:xfrm>
            <a:off x="632780" y="7181405"/>
            <a:ext cx="5341300" cy="2228503"/>
          </a:xfrm>
          <a:prstGeom prst="rect">
            <a:avLst/>
          </a:prstGeom>
          <a:noFill/>
          <a:effectLst/>
        </p:spPr>
        <p:txBody>
          <a:bodyPr anchor="t">
            <a:normAutofit/>
          </a:bodyPr>
          <a:lstStyle>
            <a:lvl1pPr marL="0" indent="0" algn="l" defTabSz="484862" rtl="0" eaLnBrk="1" fontAlgn="ctr" hangingPunct="1">
              <a:spcBef>
                <a:spcPts val="0"/>
              </a:spcBef>
              <a:spcAft>
                <a:spcPct val="0"/>
              </a:spcAft>
              <a:buFont typeface="Arial" pitchFamily="34" charset="0"/>
              <a:buNone/>
              <a:defRPr kumimoji="1" sz="2400" b="0" i="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base" hangingPunct="1">
              <a:spcBef>
                <a:spcPct val="20000"/>
              </a:spcBef>
              <a:spcAft>
                <a:spcPct val="0"/>
              </a:spcAft>
              <a:buFont typeface="Arial" pitchFamily="34" charset="0"/>
              <a:buNone/>
              <a:defRPr kumimoji="1" sz="1400" kern="1200">
                <a:solidFill>
                  <a:schemeClr val="bg1"/>
                </a:solidFill>
                <a:latin typeface="MS PGothic" charset="-128"/>
                <a:ea typeface="MS PGothic" charset="-128"/>
                <a:cs typeface="MS PGothic" charset="-128"/>
              </a:defRPr>
            </a:lvl2pPr>
            <a:lvl3pPr marL="1219110" indent="0" algn="l" defTabSz="484862" rtl="0" eaLnBrk="1" fontAlgn="base" hangingPunct="1">
              <a:spcBef>
                <a:spcPct val="20000"/>
              </a:spcBef>
              <a:spcAft>
                <a:spcPct val="0"/>
              </a:spcAft>
              <a:buFont typeface="Arial" pitchFamily="34" charset="0"/>
              <a:buNone/>
              <a:defRPr kumimoji="1" sz="1400" kern="1200">
                <a:solidFill>
                  <a:schemeClr val="bg1"/>
                </a:solidFill>
                <a:latin typeface="MS PGothic" charset="-128"/>
                <a:ea typeface="MS PGothic" charset="-128"/>
                <a:cs typeface="MS PGothic" charset="-128"/>
              </a:defRPr>
            </a:lvl3pPr>
            <a:lvl4pPr marL="1828664" indent="0" algn="l" defTabSz="484862" rtl="0" eaLnBrk="1" fontAlgn="base" hangingPunct="1">
              <a:spcBef>
                <a:spcPct val="20000"/>
              </a:spcBef>
              <a:spcAft>
                <a:spcPct val="0"/>
              </a:spcAft>
              <a:buFont typeface="Arial" pitchFamily="34" charset="0"/>
              <a:buNone/>
              <a:defRPr kumimoji="1" sz="1867" kern="1200">
                <a:solidFill>
                  <a:schemeClr val="tx1">
                    <a:tint val="75000"/>
                  </a:schemeClr>
                </a:solidFill>
                <a:latin typeface="Arial"/>
                <a:ea typeface="+mn-ea"/>
                <a:cs typeface="Arial"/>
              </a:defRPr>
            </a:lvl4pPr>
            <a:lvl5pPr marL="2438218" indent="0" algn="l" defTabSz="484862" rtl="0" eaLnBrk="1" fontAlgn="base" hangingPunct="1">
              <a:spcBef>
                <a:spcPct val="20000"/>
              </a:spcBef>
              <a:spcAft>
                <a:spcPct val="0"/>
              </a:spcAft>
              <a:buFont typeface="Arial" pitchFamily="34" charset="0"/>
              <a:buNone/>
              <a:defRPr kumimoji="1" sz="1867" kern="1200">
                <a:solidFill>
                  <a:schemeClr val="tx1">
                    <a:tint val="75000"/>
                  </a:schemeClr>
                </a:solidFill>
                <a:latin typeface="Arial"/>
                <a:ea typeface="+mn-ea"/>
                <a:cs typeface="Arial"/>
              </a:defRPr>
            </a:lvl5pPr>
            <a:lvl6pPr marL="3047772" indent="0" algn="l" defTabSz="484862" rtl="0" eaLnBrk="1" latinLnBrk="0" hangingPunct="1">
              <a:spcBef>
                <a:spcPct val="20000"/>
              </a:spcBef>
              <a:buFont typeface="Arial"/>
              <a:buNone/>
              <a:defRPr kumimoji="1" sz="1867" kern="1200">
                <a:solidFill>
                  <a:schemeClr val="tx1">
                    <a:tint val="75000"/>
                  </a:schemeClr>
                </a:solidFill>
                <a:latin typeface="+mn-lt"/>
                <a:ea typeface="+mn-ea"/>
                <a:cs typeface="+mn-cs"/>
              </a:defRPr>
            </a:lvl6pPr>
            <a:lvl7pPr marL="3657327" indent="0" algn="l" defTabSz="484862" rtl="0" eaLnBrk="1" latinLnBrk="0" hangingPunct="1">
              <a:spcBef>
                <a:spcPct val="20000"/>
              </a:spcBef>
              <a:buFont typeface="Arial"/>
              <a:buNone/>
              <a:defRPr kumimoji="1" sz="1867" kern="1200">
                <a:solidFill>
                  <a:schemeClr val="tx1">
                    <a:tint val="75000"/>
                  </a:schemeClr>
                </a:solidFill>
                <a:latin typeface="+mn-lt"/>
                <a:ea typeface="+mn-ea"/>
                <a:cs typeface="+mn-cs"/>
              </a:defRPr>
            </a:lvl7pPr>
            <a:lvl8pPr marL="4266880" indent="0" algn="l" defTabSz="484862" rtl="0" eaLnBrk="1" latinLnBrk="0" hangingPunct="1">
              <a:spcBef>
                <a:spcPct val="20000"/>
              </a:spcBef>
              <a:buFont typeface="Arial"/>
              <a:buNone/>
              <a:defRPr kumimoji="1" sz="1867" kern="1200">
                <a:solidFill>
                  <a:schemeClr val="tx1">
                    <a:tint val="75000"/>
                  </a:schemeClr>
                </a:solidFill>
                <a:latin typeface="+mn-lt"/>
                <a:ea typeface="+mn-ea"/>
                <a:cs typeface="+mn-cs"/>
              </a:defRPr>
            </a:lvl8pPr>
            <a:lvl9pPr marL="4876435" indent="0" algn="l" defTabSz="484862" rtl="0" eaLnBrk="1" latinLnBrk="0" hangingPunct="1">
              <a:spcBef>
                <a:spcPct val="20000"/>
              </a:spcBef>
              <a:buFont typeface="Arial"/>
              <a:buNone/>
              <a:defRPr kumimoji="1" sz="1867" kern="1200">
                <a:solidFill>
                  <a:schemeClr val="tx1">
                    <a:tint val="75000"/>
                  </a:schemeClr>
                </a:solidFill>
                <a:latin typeface="+mn-lt"/>
                <a:ea typeface="+mn-ea"/>
                <a:cs typeface="+mn-cs"/>
              </a:defRPr>
            </a:lvl9pPr>
          </a:lstStyle>
          <a:p>
            <a:r>
              <a:rPr lang="ja-JP" altLang="en-US" sz="2800" dirty="0"/>
              <a:t>・</a:t>
            </a:r>
            <a:r>
              <a:rPr lang="ja-JP" altLang="en-US" sz="2800" b="1" u="sng" dirty="0"/>
              <a:t>令和</a:t>
            </a:r>
            <a:r>
              <a:rPr lang="en-US" altLang="ja-JP" sz="2800" b="1" u="sng" dirty="0"/>
              <a:t>6</a:t>
            </a:r>
            <a:r>
              <a:rPr lang="ja-JP" altLang="en-US" sz="2800" b="1" u="sng" dirty="0"/>
              <a:t>年</a:t>
            </a:r>
            <a:r>
              <a:rPr lang="en-US" altLang="ja-JP" sz="2800" b="1" u="sng" dirty="0"/>
              <a:t>7</a:t>
            </a:r>
            <a:r>
              <a:rPr lang="ja-JP" altLang="en-US" sz="2800" b="1" u="sng" dirty="0" smtClean="0"/>
              <a:t>月</a:t>
            </a:r>
            <a:r>
              <a:rPr lang="ja-JP" altLang="en-US" sz="2800" b="1" u="sng" dirty="0"/>
              <a:t>１０</a:t>
            </a:r>
            <a:r>
              <a:rPr lang="ja-JP" altLang="en-US" sz="2800" b="1" u="sng" dirty="0" smtClean="0"/>
              <a:t>日</a:t>
            </a:r>
            <a:r>
              <a:rPr lang="ja-JP" altLang="en-US" sz="2800" b="1" u="sng" dirty="0"/>
              <a:t>（水）</a:t>
            </a:r>
            <a:r>
              <a:rPr lang="ja-JP" altLang="en-US" sz="2800" dirty="0"/>
              <a:t>までに</a:t>
            </a:r>
            <a:endParaRPr lang="en-US" altLang="ja-JP" sz="2800" dirty="0"/>
          </a:p>
          <a:p>
            <a:r>
              <a:rPr lang="ja-JP" altLang="en-US" sz="2800" dirty="0"/>
              <a:t>　必ず入力を完了させてください。</a:t>
            </a:r>
            <a:endParaRPr lang="en-US" altLang="ja-JP" sz="2800" dirty="0"/>
          </a:p>
          <a:p>
            <a:endParaRPr lang="en-US" altLang="ja-JP" sz="2800" dirty="0"/>
          </a:p>
          <a:p>
            <a:r>
              <a:rPr lang="ja-JP" altLang="en-US" sz="2800" dirty="0"/>
              <a:t>・</a:t>
            </a:r>
            <a:r>
              <a:rPr lang="ja-JP" altLang="en-US" sz="2800" b="1" u="sng" dirty="0"/>
              <a:t>就学支援金を申請されない方も</a:t>
            </a:r>
            <a:endParaRPr lang="en-US" altLang="ja-JP" sz="2800" b="1" u="sng" dirty="0"/>
          </a:p>
          <a:p>
            <a:r>
              <a:rPr lang="ja-JP" altLang="en-US" sz="2800" b="1" dirty="0"/>
              <a:t>　</a:t>
            </a:r>
            <a:r>
              <a:rPr lang="ja-JP" altLang="en-US" sz="2800" b="1" u="sng" dirty="0"/>
              <a:t>入力が必要です。</a:t>
            </a:r>
            <a:endParaRPr lang="en-US" altLang="ja-JP" sz="2800" b="1" u="sng" dirty="0"/>
          </a:p>
        </p:txBody>
      </p:sp>
      <p:pic>
        <p:nvPicPr>
          <p:cNvPr id="5" name="図 4">
            <a:extLst>
              <a:ext uri="{FF2B5EF4-FFF2-40B4-BE49-F238E27FC236}">
                <a16:creationId xmlns:a16="http://schemas.microsoft.com/office/drawing/2014/main" id="{A065CF29-65C8-43B2-9F5A-44AF3050692E}"/>
              </a:ext>
            </a:extLst>
          </p:cNvPr>
          <p:cNvPicPr>
            <a:picLocks noChangeAspect="1"/>
          </p:cNvPicPr>
          <p:nvPr/>
        </p:nvPicPr>
        <p:blipFill>
          <a:blip r:embed="rId2"/>
          <a:stretch>
            <a:fillRect/>
          </a:stretch>
        </p:blipFill>
        <p:spPr>
          <a:xfrm>
            <a:off x="743343" y="496090"/>
            <a:ext cx="2426578" cy="810591"/>
          </a:xfrm>
          <a:prstGeom prst="rect">
            <a:avLst/>
          </a:prstGeom>
        </p:spPr>
      </p:pic>
    </p:spTree>
    <p:extLst>
      <p:ext uri="{BB962C8B-B14F-4D97-AF65-F5344CB8AC3E}">
        <p14:creationId xmlns:p14="http://schemas.microsoft.com/office/powerpoint/2010/main" val="2162815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図 81"/>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33" y="1556746"/>
            <a:ext cx="4846699" cy="2687614"/>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137" y="4772109"/>
            <a:ext cx="4052756" cy="4800749"/>
          </a:xfrm>
          <a:prstGeom prst="rect">
            <a:avLst/>
          </a:prstGeom>
        </p:spPr>
      </p:pic>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2-3.</a:t>
            </a:r>
            <a:r>
              <a:rPr lang="ja-JP" altLang="en-US" dirty="0">
                <a:solidFill>
                  <a:srgbClr val="000000"/>
                </a:solidFill>
              </a:rPr>
              <a:t> 受給資格認定の申請をする</a:t>
            </a:r>
          </a:p>
        </p:txBody>
      </p:sp>
      <p:sp>
        <p:nvSpPr>
          <p:cNvPr id="34" name="正方形/長方形 33"/>
          <p:cNvSpPr/>
          <p:nvPr/>
        </p:nvSpPr>
        <p:spPr>
          <a:xfrm>
            <a:off x="181770" y="1137862"/>
            <a:ext cx="6562912"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認定申請登録 </a:t>
            </a:r>
            <a:r>
              <a:rPr lang="en-US" altLang="zh-TW"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学校情報</a:t>
            </a:r>
            <a:r>
              <a:rPr lang="en-US" altLang="zh-TW"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(2/2)</a:t>
            </a:r>
            <a:endPar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4537708" y="1646170"/>
            <a:ext cx="2236310" cy="2290177"/>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「開く」ボタンをクリックします。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「在学期間追加」ボタンをクリックし、学校の名称、在学していた期間等を入力します。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「保護者等情報入力」ボタンをクリックします。</a:t>
            </a: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572503" y="7839848"/>
            <a:ext cx="3578391" cy="960345"/>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5" name="正方形/長方形 44"/>
          <p:cNvSpPr/>
          <p:nvPr/>
        </p:nvSpPr>
        <p:spPr>
          <a:xfrm>
            <a:off x="488448" y="7355321"/>
            <a:ext cx="3747168" cy="1809069"/>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正方形/長方形 14"/>
          <p:cNvSpPr/>
          <p:nvPr/>
        </p:nvSpPr>
        <p:spPr bwMode="gray">
          <a:xfrm>
            <a:off x="609695" y="4375072"/>
            <a:ext cx="4070350" cy="250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「開く」ボタンおよび「在学期間追加」ボタンをクリックした画面</a:t>
            </a:r>
          </a:p>
        </p:txBody>
      </p:sp>
      <p:sp>
        <p:nvSpPr>
          <p:cNvPr id="18" name="正方形/長方形 17"/>
          <p:cNvSpPr/>
          <p:nvPr/>
        </p:nvSpPr>
        <p:spPr>
          <a:xfrm>
            <a:off x="4525750" y="4283326"/>
            <a:ext cx="2248268" cy="4596514"/>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354013" indent="-354013"/>
            <a:endParaRPr lang="en-US" altLang="ja-JP" sz="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358775" indent="-358775">
              <a:tabLst>
                <a:tab pos="449263" algn="l"/>
              </a:tabLst>
            </a:pP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誤って「開く」ボタンをクリック</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358775" indent="-358775">
              <a:tabLst>
                <a:tab pos="449263" algn="l"/>
              </a:tabLst>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してしまった場合は、「閉じ</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358775" indent="-358775">
              <a:tabLst>
                <a:tab pos="449263" algn="l"/>
              </a:tabLst>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る」ボタンをクリックしてく</a:t>
            </a:r>
            <a:r>
              <a:rPr lang="ja-JP" altLang="en-US" sz="14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ださ</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358775" indent="-358775">
              <a:tabLst>
                <a:tab pos="449263" algn="l"/>
              </a:tabLst>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358775" indent="-358775">
              <a:tabLst>
                <a:tab pos="449263" algn="l"/>
              </a:tabLst>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閉じずに次に進もうとすると</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358775" indent="-358775">
              <a:tabLst>
                <a:tab pos="449263" algn="l"/>
              </a:tabLst>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エラーになります。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358775" indent="4763">
              <a:tabLst>
                <a:tab pos="449263" algn="l"/>
              </a:tabLst>
            </a:pPr>
            <a:endParaRPr lang="en-US" altLang="ja-JP" sz="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354013" indent="-354013"/>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354013" indent="-354013"/>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支給停止期間がある場</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354013" indent="-35401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合、「あり」にチェックし、期</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354013" indent="-35401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間を入力します。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354013" indent="-35401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354013" indent="-35401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過去に就学支援金を受</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354013" indent="-35401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給したことがあるときは、</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354013" indent="-35401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「受給資格消滅通知」を</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354013" indent="-35401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学校に提出します。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354013" indent="-35401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5113" indent="-26511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受給資格消滅通知は、過去に在籍していた学校から郵送等により送付されます。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下矢印 1"/>
          <p:cNvSpPr/>
          <p:nvPr/>
        </p:nvSpPr>
        <p:spPr>
          <a:xfrm>
            <a:off x="356076" y="4421734"/>
            <a:ext cx="304346" cy="204335"/>
          </a:xfrm>
          <a:prstGeom prst="downArrow">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角丸四角形 24"/>
          <p:cNvSpPr/>
          <p:nvPr/>
        </p:nvSpPr>
        <p:spPr>
          <a:xfrm>
            <a:off x="4746040" y="1546157"/>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4746781" y="4188617"/>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7" name="グループ化 66"/>
          <p:cNvGrpSpPr/>
          <p:nvPr/>
        </p:nvGrpSpPr>
        <p:grpSpPr>
          <a:xfrm>
            <a:off x="4580709" y="2301428"/>
            <a:ext cx="198178" cy="281733"/>
            <a:chOff x="4707498" y="2767507"/>
            <a:chExt cx="198178" cy="281733"/>
          </a:xfrm>
        </p:grpSpPr>
        <p:sp>
          <p:nvSpPr>
            <p:cNvPr id="68" name="円/楕円 67"/>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9"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75" name="グループ化 74"/>
          <p:cNvGrpSpPr/>
          <p:nvPr/>
        </p:nvGrpSpPr>
        <p:grpSpPr>
          <a:xfrm>
            <a:off x="4580709" y="1834289"/>
            <a:ext cx="198178" cy="281733"/>
            <a:chOff x="4707498" y="1706457"/>
            <a:chExt cx="198178" cy="281733"/>
          </a:xfrm>
        </p:grpSpPr>
        <p:sp>
          <p:nvSpPr>
            <p:cNvPr id="76" name="円/楕円 75"/>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7"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83" name="正方形/長方形 82"/>
          <p:cNvSpPr/>
          <p:nvPr/>
        </p:nvSpPr>
        <p:spPr bwMode="gray">
          <a:xfrm>
            <a:off x="4235616" y="57412"/>
            <a:ext cx="2564718" cy="59807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過去に他の高等学校等に</a:t>
            </a:r>
            <a:endParaRPr lang="en-US" altLang="ja-JP"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在籍していた期間がある</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a:t>
            </a:r>
          </a:p>
        </p:txBody>
      </p:sp>
      <p:sp>
        <p:nvSpPr>
          <p:cNvPr id="84" name="正方形/長方形 83"/>
          <p:cNvSpPr/>
          <p:nvPr/>
        </p:nvSpPr>
        <p:spPr>
          <a:xfrm>
            <a:off x="3537006" y="6977042"/>
            <a:ext cx="698610" cy="197121"/>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5" name="正方形/長方形 84"/>
          <p:cNvSpPr/>
          <p:nvPr/>
        </p:nvSpPr>
        <p:spPr>
          <a:xfrm>
            <a:off x="3787765" y="6711778"/>
            <a:ext cx="488241" cy="247680"/>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86" name="グループ化 85"/>
          <p:cNvGrpSpPr/>
          <p:nvPr/>
        </p:nvGrpSpPr>
        <p:grpSpPr>
          <a:xfrm>
            <a:off x="3484667" y="6614888"/>
            <a:ext cx="198178" cy="281733"/>
            <a:chOff x="4714005" y="5031865"/>
            <a:chExt cx="198178" cy="281733"/>
          </a:xfrm>
        </p:grpSpPr>
        <p:sp>
          <p:nvSpPr>
            <p:cNvPr id="87" name="円/楕円 144"/>
            <p:cNvSpPr/>
            <p:nvPr/>
          </p:nvSpPr>
          <p:spPr>
            <a:xfrm flipV="1">
              <a:off x="4714005" y="5092659"/>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chemeClr val="accent3">
                    <a:lumMod val="75000"/>
                  </a:schemeClr>
                </a:solidFill>
              </a:endParaRPr>
            </a:p>
          </p:txBody>
        </p:sp>
        <p:sp>
          <p:nvSpPr>
            <p:cNvPr id="88" name="コンテンツ プレースホルダー 2"/>
            <p:cNvSpPr txBox="1">
              <a:spLocks/>
            </p:cNvSpPr>
            <p:nvPr/>
          </p:nvSpPr>
          <p:spPr>
            <a:xfrm>
              <a:off x="4757570" y="5031865"/>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89" name="グループ化 88"/>
          <p:cNvGrpSpPr/>
          <p:nvPr/>
        </p:nvGrpSpPr>
        <p:grpSpPr>
          <a:xfrm>
            <a:off x="3482902" y="3467637"/>
            <a:ext cx="198178" cy="281733"/>
            <a:chOff x="4707498" y="2767507"/>
            <a:chExt cx="198178" cy="281733"/>
          </a:xfrm>
        </p:grpSpPr>
        <p:sp>
          <p:nvSpPr>
            <p:cNvPr id="90" name="円/楕円 70"/>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91"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92" name="グループ化 91"/>
          <p:cNvGrpSpPr/>
          <p:nvPr/>
        </p:nvGrpSpPr>
        <p:grpSpPr>
          <a:xfrm>
            <a:off x="4580709" y="3352453"/>
            <a:ext cx="198178" cy="281733"/>
            <a:chOff x="4707498" y="2767507"/>
            <a:chExt cx="198178" cy="281733"/>
          </a:xfrm>
        </p:grpSpPr>
        <p:sp>
          <p:nvSpPr>
            <p:cNvPr id="93" name="円/楕円 70"/>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94"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3</a:t>
              </a:r>
              <a:endParaRPr lang="ja-JP" altLang="en-US" sz="1400" dirty="0">
                <a:solidFill>
                  <a:schemeClr val="bg1"/>
                </a:solidFill>
              </a:endParaRPr>
            </a:p>
          </p:txBody>
        </p:sp>
      </p:grpSp>
      <p:sp>
        <p:nvSpPr>
          <p:cNvPr id="95" name="正方形/長方形 94"/>
          <p:cNvSpPr/>
          <p:nvPr/>
        </p:nvSpPr>
        <p:spPr>
          <a:xfrm>
            <a:off x="3601033" y="9345389"/>
            <a:ext cx="751164" cy="244771"/>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96" name="グループ化 95"/>
          <p:cNvGrpSpPr/>
          <p:nvPr/>
        </p:nvGrpSpPr>
        <p:grpSpPr>
          <a:xfrm>
            <a:off x="3306504" y="6899709"/>
            <a:ext cx="198178" cy="281733"/>
            <a:chOff x="4707498" y="2767507"/>
            <a:chExt cx="198178" cy="281733"/>
          </a:xfrm>
        </p:grpSpPr>
        <p:sp>
          <p:nvSpPr>
            <p:cNvPr id="97" name="円/楕円 70"/>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98"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sp>
        <p:nvSpPr>
          <p:cNvPr id="99" name="正方形/長方形 98"/>
          <p:cNvSpPr/>
          <p:nvPr/>
        </p:nvSpPr>
        <p:spPr>
          <a:xfrm>
            <a:off x="392514" y="7303676"/>
            <a:ext cx="3926364" cy="2003969"/>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00" name="グループ化 99"/>
          <p:cNvGrpSpPr/>
          <p:nvPr/>
        </p:nvGrpSpPr>
        <p:grpSpPr>
          <a:xfrm>
            <a:off x="194336" y="7060547"/>
            <a:ext cx="198178" cy="281733"/>
            <a:chOff x="4707498" y="2767507"/>
            <a:chExt cx="198178" cy="281733"/>
          </a:xfrm>
        </p:grpSpPr>
        <p:sp>
          <p:nvSpPr>
            <p:cNvPr id="101" name="円/楕円 70"/>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02"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103" name="グループ化 102"/>
          <p:cNvGrpSpPr/>
          <p:nvPr/>
        </p:nvGrpSpPr>
        <p:grpSpPr>
          <a:xfrm>
            <a:off x="591632" y="7825011"/>
            <a:ext cx="198178" cy="281733"/>
            <a:chOff x="4714005" y="5031865"/>
            <a:chExt cx="198178" cy="281733"/>
          </a:xfrm>
        </p:grpSpPr>
        <p:sp>
          <p:nvSpPr>
            <p:cNvPr id="104" name="円/楕円 141"/>
            <p:cNvSpPr/>
            <p:nvPr/>
          </p:nvSpPr>
          <p:spPr>
            <a:xfrm flipV="1">
              <a:off x="4714005" y="5092659"/>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chemeClr val="accent3">
                    <a:lumMod val="75000"/>
                  </a:schemeClr>
                </a:solidFill>
              </a:endParaRPr>
            </a:p>
          </p:txBody>
        </p:sp>
        <p:sp>
          <p:nvSpPr>
            <p:cNvPr id="105" name="コンテンツ プレースホルダー 2"/>
            <p:cNvSpPr txBox="1">
              <a:spLocks/>
            </p:cNvSpPr>
            <p:nvPr/>
          </p:nvSpPr>
          <p:spPr>
            <a:xfrm>
              <a:off x="4757570" y="5031865"/>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grpSp>
        <p:nvGrpSpPr>
          <p:cNvPr id="106" name="グループ化 105"/>
          <p:cNvGrpSpPr/>
          <p:nvPr/>
        </p:nvGrpSpPr>
        <p:grpSpPr>
          <a:xfrm>
            <a:off x="4563581" y="4444306"/>
            <a:ext cx="198178" cy="281733"/>
            <a:chOff x="4714005" y="5031865"/>
            <a:chExt cx="198178" cy="281733"/>
          </a:xfrm>
        </p:grpSpPr>
        <p:sp>
          <p:nvSpPr>
            <p:cNvPr id="107" name="円/楕円 141"/>
            <p:cNvSpPr/>
            <p:nvPr/>
          </p:nvSpPr>
          <p:spPr>
            <a:xfrm flipV="1">
              <a:off x="4714005" y="5092659"/>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chemeClr val="accent3">
                    <a:lumMod val="75000"/>
                  </a:schemeClr>
                </a:solidFill>
              </a:endParaRPr>
            </a:p>
          </p:txBody>
        </p:sp>
        <p:sp>
          <p:nvSpPr>
            <p:cNvPr id="108" name="コンテンツ プレースホルダー 2"/>
            <p:cNvSpPr txBox="1">
              <a:spLocks/>
            </p:cNvSpPr>
            <p:nvPr/>
          </p:nvSpPr>
          <p:spPr>
            <a:xfrm>
              <a:off x="4757570" y="5031865"/>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109" name="グループ化 108"/>
          <p:cNvGrpSpPr/>
          <p:nvPr/>
        </p:nvGrpSpPr>
        <p:grpSpPr>
          <a:xfrm>
            <a:off x="4582437" y="5901540"/>
            <a:ext cx="198178" cy="281733"/>
            <a:chOff x="4714005" y="5031865"/>
            <a:chExt cx="198178" cy="281733"/>
          </a:xfrm>
        </p:grpSpPr>
        <p:sp>
          <p:nvSpPr>
            <p:cNvPr id="110" name="円/楕円 141"/>
            <p:cNvSpPr/>
            <p:nvPr/>
          </p:nvSpPr>
          <p:spPr>
            <a:xfrm flipV="1">
              <a:off x="4714005" y="5092659"/>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chemeClr val="accent3">
                    <a:lumMod val="75000"/>
                  </a:schemeClr>
                </a:solidFill>
              </a:endParaRPr>
            </a:p>
          </p:txBody>
        </p:sp>
        <p:sp>
          <p:nvSpPr>
            <p:cNvPr id="111" name="コンテンツ プレースホルダー 2"/>
            <p:cNvSpPr txBox="1">
              <a:spLocks/>
            </p:cNvSpPr>
            <p:nvPr/>
          </p:nvSpPr>
          <p:spPr>
            <a:xfrm>
              <a:off x="4757570" y="5031865"/>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grpSp>
        <p:nvGrpSpPr>
          <p:cNvPr id="112" name="グループ化 111"/>
          <p:cNvGrpSpPr/>
          <p:nvPr/>
        </p:nvGrpSpPr>
        <p:grpSpPr>
          <a:xfrm>
            <a:off x="4577875" y="6765497"/>
            <a:ext cx="198178" cy="281733"/>
            <a:chOff x="4714005" y="5031865"/>
            <a:chExt cx="198178" cy="281733"/>
          </a:xfrm>
        </p:grpSpPr>
        <p:sp>
          <p:nvSpPr>
            <p:cNvPr id="113" name="円/楕円 141"/>
            <p:cNvSpPr/>
            <p:nvPr/>
          </p:nvSpPr>
          <p:spPr>
            <a:xfrm flipV="1">
              <a:off x="4714005" y="5092659"/>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chemeClr val="accent3">
                    <a:lumMod val="75000"/>
                  </a:schemeClr>
                </a:solidFill>
              </a:endParaRPr>
            </a:p>
          </p:txBody>
        </p:sp>
        <p:sp>
          <p:nvSpPr>
            <p:cNvPr id="129" name="コンテンツ プレースホルダー 2"/>
            <p:cNvSpPr txBox="1">
              <a:spLocks/>
            </p:cNvSpPr>
            <p:nvPr/>
          </p:nvSpPr>
          <p:spPr>
            <a:xfrm>
              <a:off x="4757570" y="5031865"/>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Ⅲ</a:t>
              </a:r>
              <a:endParaRPr lang="ja-JP" altLang="en-US" sz="1400" dirty="0">
                <a:solidFill>
                  <a:schemeClr val="bg1"/>
                </a:solidFill>
              </a:endParaRPr>
            </a:p>
          </p:txBody>
        </p:sp>
      </p:grpSp>
      <p:sp>
        <p:nvSpPr>
          <p:cNvPr id="130" name="正方形/長方形 129"/>
          <p:cNvSpPr/>
          <p:nvPr/>
        </p:nvSpPr>
        <p:spPr>
          <a:xfrm>
            <a:off x="3787765" y="3630354"/>
            <a:ext cx="488241" cy="223196"/>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31" name="グループ化 130"/>
          <p:cNvGrpSpPr/>
          <p:nvPr/>
        </p:nvGrpSpPr>
        <p:grpSpPr>
          <a:xfrm>
            <a:off x="3333709" y="9298242"/>
            <a:ext cx="198178" cy="281733"/>
            <a:chOff x="4707498" y="2767507"/>
            <a:chExt cx="198178" cy="281733"/>
          </a:xfrm>
        </p:grpSpPr>
        <p:sp>
          <p:nvSpPr>
            <p:cNvPr id="132" name="円/楕円 70"/>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33"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3</a:t>
              </a:r>
              <a:endParaRPr lang="ja-JP" altLang="en-US" sz="1400" dirty="0">
                <a:solidFill>
                  <a:schemeClr val="bg1"/>
                </a:solidFill>
              </a:endParaRPr>
            </a:p>
          </p:txBody>
        </p:sp>
      </p:grpSp>
      <p:grpSp>
        <p:nvGrpSpPr>
          <p:cNvPr id="141" name="グループ化 140"/>
          <p:cNvGrpSpPr/>
          <p:nvPr/>
        </p:nvGrpSpPr>
        <p:grpSpPr>
          <a:xfrm>
            <a:off x="184559" y="7361138"/>
            <a:ext cx="198178" cy="281733"/>
            <a:chOff x="4714005" y="5031865"/>
            <a:chExt cx="198178" cy="281733"/>
          </a:xfrm>
        </p:grpSpPr>
        <p:sp>
          <p:nvSpPr>
            <p:cNvPr id="142" name="円/楕円 141"/>
            <p:cNvSpPr/>
            <p:nvPr/>
          </p:nvSpPr>
          <p:spPr>
            <a:xfrm flipV="1">
              <a:off x="4714005" y="5092659"/>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chemeClr val="accent3">
                    <a:lumMod val="75000"/>
                  </a:schemeClr>
                </a:solidFill>
              </a:endParaRPr>
            </a:p>
          </p:txBody>
        </p:sp>
        <p:sp>
          <p:nvSpPr>
            <p:cNvPr id="143" name="コンテンツ プレースホルダー 2"/>
            <p:cNvSpPr txBox="1">
              <a:spLocks/>
            </p:cNvSpPr>
            <p:nvPr/>
          </p:nvSpPr>
          <p:spPr>
            <a:xfrm>
              <a:off x="4757570" y="5031865"/>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Ⅲ</a:t>
              </a:r>
              <a:endParaRPr lang="ja-JP" altLang="en-US" sz="1400" dirty="0">
                <a:solidFill>
                  <a:schemeClr val="bg1"/>
                </a:solidFill>
              </a:endParaRPr>
            </a:p>
          </p:txBody>
        </p:sp>
      </p:grpSp>
      <p:sp>
        <p:nvSpPr>
          <p:cNvPr id="64" name="テキスト ボックス 63"/>
          <p:cNvSpPr txBox="1"/>
          <p:nvPr/>
        </p:nvSpPr>
        <p:spPr bwMode="gray">
          <a:xfrm>
            <a:off x="1337883" y="2343911"/>
            <a:ext cx="963178" cy="215444"/>
          </a:xfrm>
          <a:prstGeom prst="rect">
            <a:avLst/>
          </a:prstGeom>
          <a:solidFill>
            <a:schemeClr val="bg1"/>
          </a:solidFill>
        </p:spPr>
        <p:txBody>
          <a:bodyPr wrap="square" rtlCol="0">
            <a:spAutoFit/>
          </a:bodyPr>
          <a:lstStyle/>
          <a:p>
            <a:r>
              <a:rPr kumimoji="1" lang="en-US" altLang="ja-JP" sz="800" dirty="0"/>
              <a:t>20XX</a:t>
            </a:r>
            <a:r>
              <a:rPr kumimoji="1" lang="ja-JP" altLang="en-US" sz="800" dirty="0"/>
              <a:t>年</a:t>
            </a:r>
            <a:r>
              <a:rPr kumimoji="1" lang="en-US" altLang="ja-JP" sz="800" dirty="0"/>
              <a:t>04</a:t>
            </a:r>
            <a:r>
              <a:rPr kumimoji="1" lang="ja-JP" altLang="en-US" sz="800" dirty="0"/>
              <a:t>月</a:t>
            </a:r>
            <a:r>
              <a:rPr kumimoji="1" lang="en-US" altLang="ja-JP" sz="800" dirty="0"/>
              <a:t>01</a:t>
            </a:r>
            <a:r>
              <a:rPr kumimoji="1" lang="ja-JP" altLang="en-US" sz="800" dirty="0"/>
              <a:t>日</a:t>
            </a:r>
          </a:p>
        </p:txBody>
      </p:sp>
      <p:sp>
        <p:nvSpPr>
          <p:cNvPr id="65" name="テキスト ボックス 64"/>
          <p:cNvSpPr txBox="1"/>
          <p:nvPr/>
        </p:nvSpPr>
        <p:spPr bwMode="gray">
          <a:xfrm>
            <a:off x="1307354" y="5466884"/>
            <a:ext cx="975419" cy="215444"/>
          </a:xfrm>
          <a:prstGeom prst="rect">
            <a:avLst/>
          </a:prstGeom>
          <a:solidFill>
            <a:schemeClr val="bg1"/>
          </a:solidFill>
        </p:spPr>
        <p:txBody>
          <a:bodyPr wrap="square" rtlCol="0">
            <a:spAutoFit/>
          </a:bodyPr>
          <a:lstStyle/>
          <a:p>
            <a:r>
              <a:rPr kumimoji="1" lang="en-US" altLang="ja-JP" sz="800" dirty="0"/>
              <a:t>20XX</a:t>
            </a:r>
            <a:r>
              <a:rPr kumimoji="1" lang="ja-JP" altLang="en-US" sz="800" dirty="0"/>
              <a:t>年</a:t>
            </a:r>
            <a:r>
              <a:rPr kumimoji="1" lang="en-US" altLang="ja-JP" sz="800" dirty="0"/>
              <a:t>04</a:t>
            </a:r>
            <a:r>
              <a:rPr kumimoji="1" lang="ja-JP" altLang="en-US" sz="800" dirty="0"/>
              <a:t>月</a:t>
            </a:r>
            <a:r>
              <a:rPr kumimoji="1" lang="en-US" altLang="ja-JP" sz="800" dirty="0"/>
              <a:t>01</a:t>
            </a:r>
            <a:r>
              <a:rPr kumimoji="1" lang="ja-JP" altLang="en-US" sz="800" dirty="0"/>
              <a:t>日</a:t>
            </a:r>
          </a:p>
        </p:txBody>
      </p:sp>
      <p:sp>
        <p:nvSpPr>
          <p:cNvPr id="61" name="テキスト ボックス 60"/>
          <p:cNvSpPr txBox="1"/>
          <p:nvPr/>
        </p:nvSpPr>
        <p:spPr>
          <a:xfrm>
            <a:off x="5825354" y="3843855"/>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11</a:t>
            </a:r>
            <a:r>
              <a:rPr lang="ja-JP" altLang="en-US" sz="1200" dirty="0">
                <a:solidFill>
                  <a:srgbClr val="000000"/>
                </a:solidFill>
              </a:rPr>
              <a:t>ページへ</a:t>
            </a:r>
            <a:endParaRPr kumimoji="1" lang="ja-JP" altLang="en-US" sz="1200" dirty="0">
              <a:solidFill>
                <a:srgbClr val="000000"/>
              </a:solidFill>
            </a:endParaRPr>
          </a:p>
        </p:txBody>
      </p:sp>
    </p:spTree>
    <p:extLst>
      <p:ext uri="{BB962C8B-B14F-4D97-AF65-F5344CB8AC3E}">
        <p14:creationId xmlns:p14="http://schemas.microsoft.com/office/powerpoint/2010/main" val="910798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64591" y="1395893"/>
            <a:ext cx="4244112" cy="3391176"/>
          </a:xfrm>
          <a:prstGeom prst="rect">
            <a:avLst/>
          </a:prstGeom>
        </p:spPr>
      </p:pic>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2-3.</a:t>
            </a:r>
            <a:r>
              <a:rPr lang="ja-JP" altLang="en-US" dirty="0">
                <a:solidFill>
                  <a:srgbClr val="000000"/>
                </a:solidFill>
              </a:rPr>
              <a:t> 受給資格認定の申請をする</a:t>
            </a:r>
          </a:p>
        </p:txBody>
      </p:sp>
      <p:sp>
        <p:nvSpPr>
          <p:cNvPr id="34" name="正方形/長方形 33"/>
          <p:cNvSpPr/>
          <p:nvPr/>
        </p:nvSpPr>
        <p:spPr>
          <a:xfrm>
            <a:off x="236220" y="839661"/>
            <a:ext cx="6551854"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認定申請登録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保護者等情報</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画面（共通）</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(1/3)</a:t>
            </a:r>
            <a:endPar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4664073" y="1381065"/>
            <a:ext cx="2124075" cy="1047810"/>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収入状況の提出が必要な保護者等を確認するための質問に回答します。</a:t>
            </a:r>
          </a:p>
        </p:txBody>
      </p:sp>
      <p:sp>
        <p:nvSpPr>
          <p:cNvPr id="14" name="正方形/長方形 13"/>
          <p:cNvSpPr/>
          <p:nvPr/>
        </p:nvSpPr>
        <p:spPr>
          <a:xfrm>
            <a:off x="4664073" y="2635128"/>
            <a:ext cx="2124000" cy="2343721"/>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174625" indent="-88900">
              <a:buFont typeface="Arial" panose="020B0604020202020204" pitchFamily="34" charset="0"/>
              <a:buChar cha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各質問で選択した回答に合わせて次の質問が表示されます。</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表示される質問は回答の選択により異なります。</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marL="174625" indent="-88900">
              <a:buFont typeface="Arial" panose="020B0604020202020204" pitchFamily="34" charset="0"/>
              <a:buChar char="•"/>
            </a:pP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4625" indent="-88900">
              <a:buFont typeface="Arial" panose="020B0604020202020204" pitchFamily="34" charset="0"/>
              <a:buChar cha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個人番号カード等を使用して収入状況を提出する必要があります。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4820504" y="1253220"/>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4820504" y="2538515"/>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正方形/長方形 90"/>
          <p:cNvSpPr/>
          <p:nvPr/>
        </p:nvSpPr>
        <p:spPr>
          <a:xfrm>
            <a:off x="236220" y="5400484"/>
            <a:ext cx="6551853" cy="2789813"/>
          </a:xfrm>
          <a:prstGeom prst="rect">
            <a:avLst/>
          </a:prstGeom>
          <a:solidFill>
            <a:schemeClr val="bg1"/>
          </a:solid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000000"/>
              </a:solidFill>
            </a:endParaRPr>
          </a:p>
        </p:txBody>
      </p:sp>
      <p:sp>
        <p:nvSpPr>
          <p:cNvPr id="92" name="正方形/長方形 91"/>
          <p:cNvSpPr/>
          <p:nvPr/>
        </p:nvSpPr>
        <p:spPr>
          <a:xfrm>
            <a:off x="672247" y="5217323"/>
            <a:ext cx="3321057" cy="341234"/>
          </a:xfrm>
          <a:prstGeom prst="rect">
            <a:avLst/>
          </a:prstGeom>
          <a:solidFill>
            <a:schemeClr val="bg1"/>
          </a:solidFill>
          <a:ln w="28575">
            <a:solidFill>
              <a:srgbClr val="FFC000"/>
            </a:solidFill>
            <a:prstDash val="solid"/>
          </a:ln>
          <a:effectLst/>
        </p:spPr>
        <p:style>
          <a:lnRef idx="1">
            <a:schemeClr val="accent1"/>
          </a:lnRef>
          <a:fillRef idx="3">
            <a:schemeClr val="accent1"/>
          </a:fillRef>
          <a:effectRef idx="2">
            <a:schemeClr val="accent1"/>
          </a:effectRef>
          <a:fontRef idx="minor">
            <a:schemeClr val="lt1"/>
          </a:fontRef>
        </p:style>
        <p:txBody>
          <a:bodyPr rtlCol="0" anchor="t"/>
          <a:lstStyle/>
          <a:p>
            <a:pPr algn="ctr">
              <a:spcBef>
                <a:spcPts val="600"/>
              </a:spcBef>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収入状況の提出が必要な方</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テキスト ボックス 92"/>
          <p:cNvSpPr txBox="1"/>
          <p:nvPr/>
        </p:nvSpPr>
        <p:spPr>
          <a:xfrm>
            <a:off x="119207" y="8188515"/>
            <a:ext cx="6694101" cy="1323439"/>
          </a:xfrm>
          <a:prstGeom prst="rect">
            <a:avLst/>
          </a:prstGeom>
          <a:noFill/>
          <a:ln w="25400">
            <a:noFill/>
            <a:prstDash val="dash"/>
          </a:ln>
        </p:spPr>
        <p:txBody>
          <a:bodyPr wrap="square" rtlCol="0">
            <a:spAutoFit/>
          </a:bodyPr>
          <a:lstStyle/>
          <a:p>
            <a:pPr marL="177800" indent="-177800"/>
            <a:r>
              <a:rPr lang="en-US" altLang="ja-JP" sz="1000" b="1" dirty="0">
                <a:solidFill>
                  <a:srgbClr val="000000"/>
                </a:solidFill>
                <a:latin typeface="Meiryo UI" panose="020B0604030504040204" pitchFamily="50" charset="-128"/>
                <a:ea typeface="Meiryo UI" panose="020B0604030504040204" pitchFamily="50" charset="-128"/>
              </a:rPr>
              <a:t>※1</a:t>
            </a:r>
            <a:r>
              <a:rPr lang="ja-JP" altLang="en-US" sz="1000" b="1" dirty="0">
                <a:solidFill>
                  <a:srgbClr val="000000"/>
                </a:solidFill>
                <a:latin typeface="Meiryo UI" panose="020B0604030504040204" pitchFamily="50" charset="-128"/>
                <a:ea typeface="Meiryo UI" panose="020B0604030504040204" pitchFamily="50" charset="-128"/>
              </a:rPr>
              <a:t>　生徒が成人（</a:t>
            </a:r>
            <a:r>
              <a:rPr lang="en-US" altLang="ja-JP" sz="1000" b="1" dirty="0">
                <a:solidFill>
                  <a:srgbClr val="000000"/>
                </a:solidFill>
                <a:latin typeface="Meiryo UI" panose="020B0604030504040204" pitchFamily="50" charset="-128"/>
                <a:ea typeface="Meiryo UI" panose="020B0604030504040204" pitchFamily="50" charset="-128"/>
              </a:rPr>
              <a:t>18</a:t>
            </a:r>
            <a:r>
              <a:rPr lang="ja-JP" altLang="en-US" sz="1000" b="1" dirty="0">
                <a:solidFill>
                  <a:srgbClr val="000000"/>
                </a:solidFill>
                <a:latin typeface="Meiryo UI" panose="020B0604030504040204" pitchFamily="50" charset="-128"/>
                <a:ea typeface="Meiryo UI" panose="020B0604030504040204" pitchFamily="50" charset="-128"/>
              </a:rPr>
              <a:t>歳以上）である場合、「親権者はいません。」を選択してください。</a:t>
            </a:r>
            <a:endParaRPr lang="en-US" altLang="ja-JP" sz="1000" b="1" dirty="0">
              <a:solidFill>
                <a:srgbClr val="000000"/>
              </a:solidFill>
              <a:latin typeface="Meiryo UI" panose="020B0604030504040204" pitchFamily="50" charset="-128"/>
              <a:ea typeface="Meiryo UI" panose="020B0604030504040204" pitchFamily="50" charset="-128"/>
            </a:endParaRPr>
          </a:p>
          <a:p>
            <a:pPr marL="177800" indent="-177800"/>
            <a:r>
              <a:rPr lang="en-US" altLang="ja-JP" sz="1000" dirty="0">
                <a:solidFill>
                  <a:srgbClr val="000000"/>
                </a:solidFill>
                <a:latin typeface="Meiryo UI" panose="020B0604030504040204" pitchFamily="50" charset="-128"/>
                <a:ea typeface="Meiryo UI" panose="020B0604030504040204" pitchFamily="50" charset="-128"/>
              </a:rPr>
              <a:t>※2</a:t>
            </a:r>
            <a:r>
              <a:rPr lang="ja-JP" altLang="en-US" sz="1000" dirty="0">
                <a:solidFill>
                  <a:srgbClr val="000000"/>
                </a:solidFill>
                <a:latin typeface="Meiryo UI" panose="020B0604030504040204" pitchFamily="50" charset="-128"/>
                <a:ea typeface="Meiryo UI" panose="020B0604030504040204" pitchFamily="50" charset="-128"/>
              </a:rPr>
              <a:t>　</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次の場合、該当する親権者の個人番号カード（写）等の提出が不要となる場合があります。</a:t>
            </a:r>
            <a:endPar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・ドメスティック・バイオレンス等のやむを得ない理由により提出が困難な場合</a:t>
            </a:r>
            <a:endPar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・日本国内に住所を有したことがない等個人番号の指定を受けていない場合　等</a:t>
            </a:r>
            <a:endPar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判断に迷う場合等は、学校に御相談ください。</a:t>
            </a:r>
            <a:endPar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solidFill>
                  <a:srgbClr val="000000"/>
                </a:solidFill>
                <a:latin typeface="Meiryo UI" panose="020B0604030504040204" pitchFamily="50" charset="-128"/>
                <a:ea typeface="Meiryo UI" panose="020B0604030504040204" pitchFamily="50" charset="-128"/>
              </a:rPr>
              <a:t>※3</a:t>
            </a:r>
            <a:r>
              <a:rPr lang="ja-JP" altLang="en-US" sz="1000" dirty="0">
                <a:solidFill>
                  <a:srgbClr val="000000"/>
                </a:solidFill>
                <a:latin typeface="Meiryo UI" panose="020B0604030504040204" pitchFamily="50" charset="-128"/>
                <a:ea typeface="Meiryo UI" panose="020B0604030504040204" pitchFamily="50" charset="-128"/>
              </a:rPr>
              <a:t>　親権者が存在せず、未成年後見人が選任されており、その者が生徒についての扶養義務がある場合に「はい」を選択します。</a:t>
            </a:r>
            <a:endParaRPr lang="en-US" altLang="ja-JP" sz="1000" dirty="0">
              <a:solidFill>
                <a:srgbClr val="000000"/>
              </a:solidFill>
              <a:latin typeface="Meiryo UI" panose="020B0604030504040204" pitchFamily="50" charset="-128"/>
              <a:ea typeface="Meiryo UI" panose="020B0604030504040204" pitchFamily="50" charset="-128"/>
            </a:endParaRPr>
          </a:p>
          <a:p>
            <a:r>
              <a:rPr lang="en-US" altLang="ja-JP" sz="1000" dirty="0">
                <a:solidFill>
                  <a:srgbClr val="000000"/>
                </a:solidFill>
                <a:latin typeface="Meiryo UI" panose="020B0604030504040204" pitchFamily="50" charset="-128"/>
                <a:ea typeface="Meiryo UI" panose="020B0604030504040204" pitchFamily="50" charset="-128"/>
              </a:rPr>
              <a:t>※4</a:t>
            </a:r>
            <a:r>
              <a:rPr lang="ja-JP" altLang="en-US" sz="1000" dirty="0">
                <a:solidFill>
                  <a:srgbClr val="000000"/>
                </a:solidFill>
                <a:latin typeface="Meiryo UI" panose="020B0604030504040204" pitchFamily="50" charset="-128"/>
                <a:ea typeface="Meiryo UI" panose="020B0604030504040204" pitchFamily="50" charset="-128"/>
              </a:rPr>
              <a:t>　生徒が成人（</a:t>
            </a:r>
            <a:r>
              <a:rPr lang="en-US" altLang="ja-JP" sz="1000" dirty="0">
                <a:solidFill>
                  <a:srgbClr val="000000"/>
                </a:solidFill>
                <a:latin typeface="Meiryo UI" panose="020B0604030504040204" pitchFamily="50" charset="-128"/>
                <a:ea typeface="Meiryo UI" panose="020B0604030504040204" pitchFamily="50" charset="-128"/>
              </a:rPr>
              <a:t>18</a:t>
            </a:r>
            <a:r>
              <a:rPr lang="ja-JP" altLang="en-US" sz="1000" dirty="0">
                <a:solidFill>
                  <a:srgbClr val="000000"/>
                </a:solidFill>
                <a:latin typeface="Meiryo UI" panose="020B0604030504040204" pitchFamily="50" charset="-128"/>
                <a:ea typeface="Meiryo UI" panose="020B0604030504040204" pitchFamily="50" charset="-128"/>
              </a:rPr>
              <a:t>歳以上）であり、入学時に未成年であった場合は、未成年時の親権者が「主たる生計維持者」に該当し</a:t>
            </a:r>
            <a:r>
              <a:rPr lang="ja-JP" altLang="en-US" sz="1000" dirty="0" err="1">
                <a:solidFill>
                  <a:srgbClr val="000000"/>
                </a:solidFill>
                <a:latin typeface="Meiryo UI" panose="020B0604030504040204" pitchFamily="50" charset="-128"/>
                <a:ea typeface="Meiryo UI" panose="020B0604030504040204" pitchFamily="50" charset="-128"/>
              </a:rPr>
              <a:t>ま</a:t>
            </a:r>
            <a:endParaRPr lang="en-US" altLang="ja-JP" sz="1000" dirty="0">
              <a:solidFill>
                <a:srgbClr val="000000"/>
              </a:solidFill>
              <a:latin typeface="Meiryo UI" panose="020B0604030504040204" pitchFamily="50" charset="-128"/>
              <a:ea typeface="Meiryo UI" panose="020B0604030504040204" pitchFamily="50" charset="-128"/>
            </a:endParaRPr>
          </a:p>
          <a:p>
            <a:r>
              <a:rPr lang="en-US" altLang="ja-JP" sz="1000" dirty="0">
                <a:solidFill>
                  <a:srgbClr val="000000"/>
                </a:solidFill>
                <a:latin typeface="Meiryo UI" panose="020B0604030504040204" pitchFamily="50" charset="-128"/>
                <a:ea typeface="Meiryo UI" panose="020B0604030504040204" pitchFamily="50" charset="-128"/>
              </a:rPr>
              <a:t>       </a:t>
            </a:r>
            <a:r>
              <a:rPr lang="ja-JP" altLang="en-US" sz="1000" dirty="0">
                <a:solidFill>
                  <a:srgbClr val="000000"/>
                </a:solidFill>
                <a:latin typeface="Meiryo UI" panose="020B0604030504040204" pitchFamily="50" charset="-128"/>
                <a:ea typeface="Meiryo UI" panose="020B0604030504040204" pitchFamily="50" charset="-128"/>
              </a:rPr>
              <a:t>す。</a:t>
            </a:r>
            <a:endParaRPr lang="en-US" altLang="ja-JP" sz="1000" dirty="0">
              <a:solidFill>
                <a:srgbClr val="000000"/>
              </a:solidFill>
              <a:latin typeface="Meiryo UI" panose="020B0604030504040204" pitchFamily="50" charset="-128"/>
              <a:ea typeface="Meiryo UI" panose="020B0604030504040204" pitchFamily="50" charset="-128"/>
            </a:endParaRPr>
          </a:p>
        </p:txBody>
      </p:sp>
      <p:sp>
        <p:nvSpPr>
          <p:cNvPr id="94" name="Line 187"/>
          <p:cNvSpPr>
            <a:spLocks noChangeShapeType="1"/>
          </p:cNvSpPr>
          <p:nvPr/>
        </p:nvSpPr>
        <p:spPr bwMode="auto">
          <a:xfrm>
            <a:off x="1314867" y="8077504"/>
            <a:ext cx="333684" cy="0"/>
          </a:xfrm>
          <a:prstGeom prst="line">
            <a:avLst/>
          </a:prstGeom>
          <a:noFill/>
          <a:ln w="38100">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404040"/>
              </a:solidFill>
            </a:endParaRPr>
          </a:p>
        </p:txBody>
      </p:sp>
      <p:sp>
        <p:nvSpPr>
          <p:cNvPr id="95" name="Line 184"/>
          <p:cNvSpPr>
            <a:spLocks noChangeShapeType="1"/>
          </p:cNvSpPr>
          <p:nvPr/>
        </p:nvSpPr>
        <p:spPr bwMode="auto">
          <a:xfrm>
            <a:off x="575452" y="8069613"/>
            <a:ext cx="352619" cy="0"/>
          </a:xfrm>
          <a:prstGeom prst="line">
            <a:avLst/>
          </a:prstGeom>
          <a:noFill/>
          <a:ln w="38100">
            <a:solidFill>
              <a:schemeClr val="accent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404040"/>
              </a:solidFill>
            </a:endParaRPr>
          </a:p>
        </p:txBody>
      </p:sp>
      <p:sp>
        <p:nvSpPr>
          <p:cNvPr id="96" name="角丸四角形 22"/>
          <p:cNvSpPr/>
          <p:nvPr/>
        </p:nvSpPr>
        <p:spPr>
          <a:xfrm>
            <a:off x="466722" y="5741159"/>
            <a:ext cx="1431589" cy="360000"/>
          </a:xfrm>
          <a:prstGeom prst="roundRect">
            <a:avLst/>
          </a:prstGeom>
          <a:solidFill>
            <a:schemeClr val="accent3">
              <a:lumMod val="20000"/>
              <a:lumOff val="80000"/>
            </a:schemeClr>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ct val="50000"/>
              </a:spcBef>
            </a:pP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Q1.</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親権者はいますか</a:t>
            </a: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endPar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角丸四角形 27"/>
          <p:cNvSpPr/>
          <p:nvPr/>
        </p:nvSpPr>
        <p:spPr>
          <a:xfrm>
            <a:off x="5540849" y="6500783"/>
            <a:ext cx="1021875" cy="324000"/>
          </a:xfrm>
          <a:prstGeom prst="roundRect">
            <a:avLst/>
          </a:prstGeom>
          <a:solidFill>
            <a:schemeClr val="accent3">
              <a:lumMod val="20000"/>
              <a:lumOff val="80000"/>
            </a:schemeClr>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ct val="50000"/>
              </a:spcBef>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主たる生計維持者</a:t>
            </a: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名～</a:t>
            </a: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名）</a:t>
            </a: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※4</a:t>
            </a:r>
          </a:p>
        </p:txBody>
      </p:sp>
      <p:sp>
        <p:nvSpPr>
          <p:cNvPr id="98" name="角丸四角形 43"/>
          <p:cNvSpPr/>
          <p:nvPr/>
        </p:nvSpPr>
        <p:spPr>
          <a:xfrm>
            <a:off x="5540849" y="7076813"/>
            <a:ext cx="1021875" cy="324000"/>
          </a:xfrm>
          <a:prstGeom prst="roundRect">
            <a:avLst/>
          </a:prstGeom>
          <a:solidFill>
            <a:schemeClr val="accent3">
              <a:lumMod val="20000"/>
              <a:lumOff val="80000"/>
            </a:schemeClr>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ct val="50000"/>
              </a:spcBef>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生徒本人</a:t>
            </a:r>
          </a:p>
        </p:txBody>
      </p:sp>
      <p:sp>
        <p:nvSpPr>
          <p:cNvPr id="99" name="角丸四角形 44"/>
          <p:cNvSpPr/>
          <p:nvPr/>
        </p:nvSpPr>
        <p:spPr>
          <a:xfrm>
            <a:off x="5540849" y="7575374"/>
            <a:ext cx="1021875" cy="324000"/>
          </a:xfrm>
          <a:prstGeom prst="roundRect">
            <a:avLst/>
          </a:prstGeom>
          <a:solidFill>
            <a:schemeClr val="accent3">
              <a:lumMod val="20000"/>
              <a:lumOff val="80000"/>
            </a:schemeClr>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未成年後見人</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名～</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名）</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角丸四角形 45"/>
          <p:cNvSpPr/>
          <p:nvPr/>
        </p:nvSpPr>
        <p:spPr>
          <a:xfrm>
            <a:off x="5540849" y="5587709"/>
            <a:ext cx="1021875" cy="324000"/>
          </a:xfrm>
          <a:prstGeom prst="roundRect">
            <a:avLst/>
          </a:prstGeom>
          <a:solidFill>
            <a:schemeClr val="accent3">
              <a:lumMod val="20000"/>
              <a:lumOff val="80000"/>
            </a:schemeClr>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親権者</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名</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テキスト ボックス 100"/>
          <p:cNvSpPr txBox="1"/>
          <p:nvPr/>
        </p:nvSpPr>
        <p:spPr>
          <a:xfrm>
            <a:off x="850714" y="7959465"/>
            <a:ext cx="470833" cy="230832"/>
          </a:xfrm>
          <a:prstGeom prst="rect">
            <a:avLst/>
          </a:prstGeom>
          <a:noFill/>
        </p:spPr>
        <p:txBody>
          <a:bodyPr wrap="square" rtlCol="0">
            <a:spAutoFit/>
          </a:bodyPr>
          <a:lstStyle/>
          <a:p>
            <a:r>
              <a:rPr lang="ja-JP" altLang="en-US" sz="900" dirty="0">
                <a:solidFill>
                  <a:srgbClr val="404040"/>
                </a:solidFill>
                <a:latin typeface="Meiryo UI" panose="020B0604030504040204" pitchFamily="50" charset="-128"/>
                <a:ea typeface="Meiryo UI" panose="020B0604030504040204" pitchFamily="50" charset="-128"/>
                <a:cs typeface="Meiryo UI" panose="020B0604030504040204" pitchFamily="50" charset="-128"/>
              </a:rPr>
              <a:t>はい</a:t>
            </a:r>
          </a:p>
        </p:txBody>
      </p:sp>
      <p:sp>
        <p:nvSpPr>
          <p:cNvPr id="102" name="テキスト ボックス 101"/>
          <p:cNvSpPr txBox="1"/>
          <p:nvPr/>
        </p:nvSpPr>
        <p:spPr>
          <a:xfrm>
            <a:off x="1578875" y="7962147"/>
            <a:ext cx="470833" cy="230832"/>
          </a:xfrm>
          <a:prstGeom prst="rect">
            <a:avLst/>
          </a:prstGeom>
          <a:noFill/>
        </p:spPr>
        <p:txBody>
          <a:bodyPr wrap="square" rtlCol="0">
            <a:spAutoFit/>
          </a:bodyPr>
          <a:lstStyle/>
          <a:p>
            <a:r>
              <a:rPr lang="ja-JP" altLang="en-US" sz="900" dirty="0">
                <a:solidFill>
                  <a:srgbClr val="404040"/>
                </a:solidFill>
                <a:latin typeface="Meiryo UI" panose="020B0604030504040204" pitchFamily="50" charset="-128"/>
                <a:ea typeface="Meiryo UI" panose="020B0604030504040204" pitchFamily="50" charset="-128"/>
                <a:cs typeface="Meiryo UI" panose="020B0604030504040204" pitchFamily="50" charset="-128"/>
              </a:rPr>
              <a:t>いいえ</a:t>
            </a:r>
          </a:p>
        </p:txBody>
      </p:sp>
      <p:sp>
        <p:nvSpPr>
          <p:cNvPr id="103" name="正方形/長方形 102"/>
          <p:cNvSpPr/>
          <p:nvPr/>
        </p:nvSpPr>
        <p:spPr>
          <a:xfrm>
            <a:off x="166832" y="4963011"/>
            <a:ext cx="4363804" cy="253916"/>
          </a:xfrm>
          <a:prstGeom prst="rect">
            <a:avLst/>
          </a:prstGeom>
        </p:spPr>
        <p:txBody>
          <a:bodyPr wrap="square">
            <a:spAutoFit/>
          </a:bodyPr>
          <a:lstStyle/>
          <a:p>
            <a:pPr defTabSz="854680">
              <a:spcBef>
                <a:spcPts val="554"/>
              </a:spcBef>
            </a:pPr>
            <a:r>
              <a:rPr lang="ja-JP" altLang="en-US" sz="1050" dirty="0">
                <a:solidFill>
                  <a:srgbClr val="404040"/>
                </a:solidFill>
                <a:latin typeface="Meiryo UI" panose="020B0604030504040204" pitchFamily="50" charset="-128"/>
                <a:ea typeface="Meiryo UI" panose="020B0604030504040204" pitchFamily="50" charset="-128"/>
                <a:cs typeface="Meiryo UI" panose="020B0604030504040204" pitchFamily="50" charset="-128"/>
              </a:rPr>
              <a:t>各質問に回答すると、下図の流れに沿って次の質問が表示されます。</a:t>
            </a:r>
            <a:endParaRPr lang="en-US" altLang="ja-JP" sz="1050" dirty="0">
              <a:solidFill>
                <a:srgbClr val="40404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角丸四角形 22"/>
          <p:cNvSpPr/>
          <p:nvPr/>
        </p:nvSpPr>
        <p:spPr>
          <a:xfrm>
            <a:off x="2124689" y="5741159"/>
            <a:ext cx="2200275" cy="360000"/>
          </a:xfrm>
          <a:prstGeom prst="roundRect">
            <a:avLst/>
          </a:prstGeom>
          <a:solidFill>
            <a:schemeClr val="accent3">
              <a:lumMod val="20000"/>
              <a:lumOff val="80000"/>
            </a:schemeClr>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ct val="50000"/>
              </a:spcBef>
            </a:pP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Q2.</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親権者２名分の収入状況を提出することはできますか</a:t>
            </a:r>
            <a:endParaRPr lang="en-US" altLang="ja-JP" sz="900" strike="sngStrike" dirty="0">
              <a:solidFill>
                <a:srgbClr val="000000"/>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角丸四角形 22"/>
          <p:cNvSpPr/>
          <p:nvPr/>
        </p:nvSpPr>
        <p:spPr>
          <a:xfrm>
            <a:off x="466722" y="6767585"/>
            <a:ext cx="1431589" cy="360000"/>
          </a:xfrm>
          <a:prstGeom prst="roundRect">
            <a:avLst/>
          </a:prstGeom>
          <a:solidFill>
            <a:schemeClr val="accent3">
              <a:lumMod val="20000"/>
              <a:lumOff val="80000"/>
            </a:schemeClr>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ct val="50000"/>
              </a:spcBef>
            </a:pP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Q6.</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未成年後見人は</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いますか</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角丸四角形 22"/>
          <p:cNvSpPr/>
          <p:nvPr/>
        </p:nvSpPr>
        <p:spPr>
          <a:xfrm>
            <a:off x="2124689" y="6767585"/>
            <a:ext cx="1270456" cy="360000"/>
          </a:xfrm>
          <a:prstGeom prst="roundRect">
            <a:avLst/>
          </a:prstGeom>
          <a:solidFill>
            <a:schemeClr val="accent3">
              <a:lumMod val="20000"/>
              <a:lumOff val="80000"/>
            </a:schemeClr>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ct val="50000"/>
              </a:spcBef>
            </a:pP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Q3.</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主たる生計維持者がいますか</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角丸四角形 22"/>
          <p:cNvSpPr/>
          <p:nvPr/>
        </p:nvSpPr>
        <p:spPr>
          <a:xfrm>
            <a:off x="3683521" y="6418353"/>
            <a:ext cx="1399561" cy="487347"/>
          </a:xfrm>
          <a:prstGeom prst="roundRect">
            <a:avLst/>
          </a:prstGeom>
          <a:solidFill>
            <a:schemeClr val="accent3">
              <a:lumMod val="20000"/>
              <a:lumOff val="80000"/>
            </a:schemeClr>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ct val="50000"/>
              </a:spcBef>
            </a:pP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Q4.</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主たる生計維持者の</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収入状況を提出することはできますか</a:t>
            </a:r>
          </a:p>
        </p:txBody>
      </p:sp>
      <p:sp>
        <p:nvSpPr>
          <p:cNvPr id="108" name="角丸四角形 22"/>
          <p:cNvSpPr/>
          <p:nvPr/>
        </p:nvSpPr>
        <p:spPr>
          <a:xfrm>
            <a:off x="3683521" y="6995140"/>
            <a:ext cx="1399561" cy="487347"/>
          </a:xfrm>
          <a:prstGeom prst="roundRect">
            <a:avLst/>
          </a:prstGeom>
          <a:solidFill>
            <a:schemeClr val="accent3">
              <a:lumMod val="20000"/>
              <a:lumOff val="80000"/>
            </a:schemeClr>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ct val="50000"/>
              </a:spcBef>
            </a:pP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Q5.</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生徒本人の</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収入状況を提出することはできますか</a:t>
            </a:r>
          </a:p>
        </p:txBody>
      </p:sp>
      <p:sp>
        <p:nvSpPr>
          <p:cNvPr id="109" name="角丸四角形 22"/>
          <p:cNvSpPr/>
          <p:nvPr/>
        </p:nvSpPr>
        <p:spPr>
          <a:xfrm>
            <a:off x="466722" y="7557374"/>
            <a:ext cx="1432617" cy="360000"/>
          </a:xfrm>
          <a:prstGeom prst="roundRect">
            <a:avLst/>
          </a:prstGeom>
          <a:solidFill>
            <a:schemeClr val="accent3">
              <a:lumMod val="20000"/>
              <a:lumOff val="80000"/>
            </a:schemeClr>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ct val="50000"/>
              </a:spcBef>
            </a:pP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Q7.</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未成年後見人は</a:t>
            </a:r>
            <a:b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扶養義務を負う方ですか</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角丸四角形 22"/>
          <p:cNvSpPr/>
          <p:nvPr/>
        </p:nvSpPr>
        <p:spPr>
          <a:xfrm>
            <a:off x="2124689" y="7493701"/>
            <a:ext cx="1399561" cy="487347"/>
          </a:xfrm>
          <a:prstGeom prst="roundRect">
            <a:avLst/>
          </a:prstGeom>
          <a:solidFill>
            <a:schemeClr val="accent3">
              <a:lumMod val="20000"/>
              <a:lumOff val="80000"/>
            </a:schemeClr>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ct val="50000"/>
              </a:spcBef>
            </a:pP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Q8.</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未成年後見人の</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収入状況を提出することはできますか</a:t>
            </a:r>
          </a:p>
        </p:txBody>
      </p:sp>
      <p:sp>
        <p:nvSpPr>
          <p:cNvPr id="111" name="角丸四角形 45"/>
          <p:cNvSpPr/>
          <p:nvPr/>
        </p:nvSpPr>
        <p:spPr>
          <a:xfrm>
            <a:off x="5540849" y="5974645"/>
            <a:ext cx="1021875" cy="324000"/>
          </a:xfrm>
          <a:prstGeom prst="roundRect">
            <a:avLst/>
          </a:prstGeom>
          <a:solidFill>
            <a:schemeClr val="accent3">
              <a:lumMod val="20000"/>
              <a:lumOff val="80000"/>
            </a:schemeClr>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親権者</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名</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2" name="直線矢印コネクタ 111"/>
          <p:cNvCxnSpPr>
            <a:stCxn id="107" idx="3"/>
            <a:endCxn id="97" idx="1"/>
          </p:cNvCxnSpPr>
          <p:nvPr/>
        </p:nvCxnSpPr>
        <p:spPr>
          <a:xfrm>
            <a:off x="5083082" y="6662027"/>
            <a:ext cx="457767" cy="756"/>
          </a:xfrm>
          <a:prstGeom prst="straightConnector1">
            <a:avLst/>
          </a:prstGeom>
          <a:ln w="381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3" name="直線矢印コネクタ 112"/>
          <p:cNvCxnSpPr>
            <a:stCxn id="104" idx="3"/>
            <a:endCxn id="100" idx="1"/>
          </p:cNvCxnSpPr>
          <p:nvPr/>
        </p:nvCxnSpPr>
        <p:spPr>
          <a:xfrm flipV="1">
            <a:off x="4324964" y="5749709"/>
            <a:ext cx="1215885" cy="171450"/>
          </a:xfrm>
          <a:prstGeom prst="straightConnector1">
            <a:avLst/>
          </a:prstGeom>
          <a:ln w="381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4" name="直線矢印コネクタ 113"/>
          <p:cNvCxnSpPr>
            <a:stCxn id="108" idx="3"/>
            <a:endCxn id="98" idx="1"/>
          </p:cNvCxnSpPr>
          <p:nvPr/>
        </p:nvCxnSpPr>
        <p:spPr>
          <a:xfrm flipV="1">
            <a:off x="5083082" y="7238813"/>
            <a:ext cx="457767" cy="1"/>
          </a:xfrm>
          <a:prstGeom prst="straightConnector1">
            <a:avLst/>
          </a:prstGeom>
          <a:ln w="381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5" name="直線矢印コネクタ 114"/>
          <p:cNvCxnSpPr>
            <a:stCxn id="110" idx="3"/>
            <a:endCxn id="99" idx="1"/>
          </p:cNvCxnSpPr>
          <p:nvPr/>
        </p:nvCxnSpPr>
        <p:spPr>
          <a:xfrm flipV="1">
            <a:off x="3524250" y="7737374"/>
            <a:ext cx="2016599" cy="1"/>
          </a:xfrm>
          <a:prstGeom prst="straightConnector1">
            <a:avLst/>
          </a:prstGeom>
          <a:ln w="381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6" name="直線矢印コネクタ 115"/>
          <p:cNvCxnSpPr>
            <a:stCxn id="96" idx="3"/>
            <a:endCxn id="104" idx="1"/>
          </p:cNvCxnSpPr>
          <p:nvPr/>
        </p:nvCxnSpPr>
        <p:spPr>
          <a:xfrm>
            <a:off x="1898311" y="5921159"/>
            <a:ext cx="226378" cy="0"/>
          </a:xfrm>
          <a:prstGeom prst="straightConnector1">
            <a:avLst/>
          </a:prstGeom>
          <a:ln w="381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7" name="直線矢印コネクタ 116"/>
          <p:cNvCxnSpPr>
            <a:stCxn id="106" idx="3"/>
            <a:endCxn id="107" idx="1"/>
          </p:cNvCxnSpPr>
          <p:nvPr/>
        </p:nvCxnSpPr>
        <p:spPr>
          <a:xfrm flipV="1">
            <a:off x="3395145" y="6662027"/>
            <a:ext cx="288376" cy="285558"/>
          </a:xfrm>
          <a:prstGeom prst="straightConnector1">
            <a:avLst/>
          </a:prstGeom>
          <a:ln w="381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8" name="直線矢印コネクタ 117"/>
          <p:cNvCxnSpPr>
            <a:stCxn id="105" idx="2"/>
            <a:endCxn id="109" idx="0"/>
          </p:cNvCxnSpPr>
          <p:nvPr/>
        </p:nvCxnSpPr>
        <p:spPr>
          <a:xfrm>
            <a:off x="1182517" y="7127585"/>
            <a:ext cx="514" cy="429789"/>
          </a:xfrm>
          <a:prstGeom prst="straightConnector1">
            <a:avLst/>
          </a:prstGeom>
          <a:ln w="381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9" name="直線矢印コネクタ 118"/>
          <p:cNvCxnSpPr>
            <a:stCxn id="96" idx="2"/>
            <a:endCxn id="105" idx="0"/>
          </p:cNvCxnSpPr>
          <p:nvPr/>
        </p:nvCxnSpPr>
        <p:spPr>
          <a:xfrm>
            <a:off x="1182517" y="6101159"/>
            <a:ext cx="0" cy="666426"/>
          </a:xfrm>
          <a:prstGeom prst="straightConnector1">
            <a:avLst/>
          </a:prstGeom>
          <a:ln w="38100">
            <a:solidFill>
              <a:schemeClr val="accent2"/>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120" name="直線矢印コネクタ 119"/>
          <p:cNvCxnSpPr>
            <a:stCxn id="105" idx="3"/>
            <a:endCxn id="106" idx="1"/>
          </p:cNvCxnSpPr>
          <p:nvPr/>
        </p:nvCxnSpPr>
        <p:spPr>
          <a:xfrm>
            <a:off x="1898311" y="6947585"/>
            <a:ext cx="226378" cy="0"/>
          </a:xfrm>
          <a:prstGeom prst="straightConnector1">
            <a:avLst/>
          </a:prstGeom>
          <a:ln w="38100">
            <a:solidFill>
              <a:schemeClr val="accent2"/>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121" name="直線矢印コネクタ 120"/>
          <p:cNvCxnSpPr>
            <a:stCxn id="106" idx="3"/>
            <a:endCxn id="108" idx="1"/>
          </p:cNvCxnSpPr>
          <p:nvPr/>
        </p:nvCxnSpPr>
        <p:spPr>
          <a:xfrm>
            <a:off x="3395145" y="6947585"/>
            <a:ext cx="288376" cy="291229"/>
          </a:xfrm>
          <a:prstGeom prst="straightConnector1">
            <a:avLst/>
          </a:prstGeom>
          <a:ln w="38100">
            <a:solidFill>
              <a:schemeClr val="accent2"/>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122" name="直線矢印コネクタ 121"/>
          <p:cNvCxnSpPr>
            <a:stCxn id="104" idx="3"/>
            <a:endCxn id="111" idx="1"/>
          </p:cNvCxnSpPr>
          <p:nvPr/>
        </p:nvCxnSpPr>
        <p:spPr>
          <a:xfrm>
            <a:off x="4324964" y="5921159"/>
            <a:ext cx="1215885" cy="215486"/>
          </a:xfrm>
          <a:prstGeom prst="straightConnector1">
            <a:avLst/>
          </a:prstGeom>
          <a:ln w="38100">
            <a:solidFill>
              <a:schemeClr val="accent2"/>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123" name="直線矢印コネクタ 122"/>
          <p:cNvCxnSpPr>
            <a:stCxn id="104" idx="2"/>
            <a:endCxn id="106" idx="0"/>
          </p:cNvCxnSpPr>
          <p:nvPr/>
        </p:nvCxnSpPr>
        <p:spPr>
          <a:xfrm flipH="1">
            <a:off x="2759917" y="6101159"/>
            <a:ext cx="464910" cy="666426"/>
          </a:xfrm>
          <a:prstGeom prst="straightConnector1">
            <a:avLst/>
          </a:prstGeom>
          <a:ln w="38100">
            <a:solidFill>
              <a:schemeClr val="accent2"/>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124" name="直線矢印コネクタ 123"/>
          <p:cNvCxnSpPr>
            <a:stCxn id="109" idx="3"/>
            <a:endCxn id="110" idx="1"/>
          </p:cNvCxnSpPr>
          <p:nvPr/>
        </p:nvCxnSpPr>
        <p:spPr>
          <a:xfrm>
            <a:off x="1899339" y="7737374"/>
            <a:ext cx="225350" cy="1"/>
          </a:xfrm>
          <a:prstGeom prst="straightConnector1">
            <a:avLst/>
          </a:prstGeom>
          <a:ln w="381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125" name="Line 187"/>
          <p:cNvSpPr>
            <a:spLocks noChangeShapeType="1"/>
          </p:cNvSpPr>
          <p:nvPr/>
        </p:nvSpPr>
        <p:spPr bwMode="auto">
          <a:xfrm flipV="1">
            <a:off x="1871323" y="7179810"/>
            <a:ext cx="338477" cy="351989"/>
          </a:xfrm>
          <a:prstGeom prst="line">
            <a:avLst/>
          </a:prstGeom>
          <a:noFill/>
          <a:ln w="38100">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404040"/>
              </a:solidFill>
            </a:endParaRPr>
          </a:p>
        </p:txBody>
      </p:sp>
      <p:grpSp>
        <p:nvGrpSpPr>
          <p:cNvPr id="126" name="グループ化 125"/>
          <p:cNvGrpSpPr/>
          <p:nvPr/>
        </p:nvGrpSpPr>
        <p:grpSpPr>
          <a:xfrm>
            <a:off x="4707498" y="1582632"/>
            <a:ext cx="198178" cy="281733"/>
            <a:chOff x="4707498" y="1706457"/>
            <a:chExt cx="198178" cy="281733"/>
          </a:xfrm>
        </p:grpSpPr>
        <p:sp>
          <p:nvSpPr>
            <p:cNvPr id="127" name="円/楕円 126"/>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28"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51" name="テキスト ボックス 50"/>
          <p:cNvSpPr txBox="1"/>
          <p:nvPr/>
        </p:nvSpPr>
        <p:spPr>
          <a:xfrm>
            <a:off x="5837546" y="2301373"/>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13</a:t>
            </a:r>
            <a:r>
              <a:rPr lang="ja-JP" altLang="en-US" sz="1200" dirty="0">
                <a:solidFill>
                  <a:srgbClr val="000000"/>
                </a:solidFill>
              </a:rPr>
              <a:t>ページへ</a:t>
            </a:r>
            <a:endParaRPr kumimoji="1" lang="ja-JP" altLang="en-US" sz="1200" dirty="0">
              <a:solidFill>
                <a:srgbClr val="000000"/>
              </a:solidFill>
            </a:endParaRPr>
          </a:p>
        </p:txBody>
      </p:sp>
      <p:sp>
        <p:nvSpPr>
          <p:cNvPr id="52" name="テキスト ボックス 51">
            <a:extLst>
              <a:ext uri="{FF2B5EF4-FFF2-40B4-BE49-F238E27FC236}">
                <a16:creationId xmlns:a16="http://schemas.microsoft.com/office/drawing/2014/main" id="{76965813-116B-4F2F-D4E6-EB370E090017}"/>
              </a:ext>
            </a:extLst>
          </p:cNvPr>
          <p:cNvSpPr txBox="1"/>
          <p:nvPr/>
        </p:nvSpPr>
        <p:spPr>
          <a:xfrm>
            <a:off x="2049708" y="6235051"/>
            <a:ext cx="1178813" cy="230832"/>
          </a:xfrm>
          <a:prstGeom prst="rect">
            <a:avLst/>
          </a:prstGeom>
          <a:noFill/>
        </p:spPr>
        <p:txBody>
          <a:bodyPr wrap="square" rtlCol="0">
            <a:spAutoFit/>
          </a:bodyPr>
          <a:lstStyle/>
          <a:p>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２名とも提出不可</a:t>
            </a:r>
          </a:p>
        </p:txBody>
      </p:sp>
      <p:sp>
        <p:nvSpPr>
          <p:cNvPr id="53" name="テキスト ボックス 52">
            <a:extLst>
              <a:ext uri="{FF2B5EF4-FFF2-40B4-BE49-F238E27FC236}">
                <a16:creationId xmlns:a16="http://schemas.microsoft.com/office/drawing/2014/main" id="{11452239-34B9-8F9E-7FB8-41628BCD2474}"/>
              </a:ext>
            </a:extLst>
          </p:cNvPr>
          <p:cNvSpPr txBox="1"/>
          <p:nvPr/>
        </p:nvSpPr>
        <p:spPr>
          <a:xfrm>
            <a:off x="4225621" y="6047384"/>
            <a:ext cx="1178813" cy="230832"/>
          </a:xfrm>
          <a:prstGeom prst="rect">
            <a:avLst/>
          </a:prstGeom>
          <a:noFill/>
        </p:spPr>
        <p:txBody>
          <a:bodyPr wrap="square" rtlCol="0">
            <a:spAutoFit/>
          </a:bodyPr>
          <a:lstStyle/>
          <a:p>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１名分が提出不可</a:t>
            </a:r>
          </a:p>
        </p:txBody>
      </p:sp>
      <p:pic>
        <p:nvPicPr>
          <p:cNvPr id="3" name="図 2"/>
          <p:cNvPicPr>
            <a:picLocks noChangeAspect="1"/>
          </p:cNvPicPr>
          <p:nvPr/>
        </p:nvPicPr>
        <p:blipFill rotWithShape="1">
          <a:blip r:embed="rId4"/>
          <a:srcRect b="18277"/>
          <a:stretch/>
        </p:blipFill>
        <p:spPr>
          <a:xfrm>
            <a:off x="524351" y="2903147"/>
            <a:ext cx="3692587" cy="2023066"/>
          </a:xfrm>
          <a:prstGeom prst="rect">
            <a:avLst/>
          </a:prstGeom>
        </p:spPr>
      </p:pic>
      <p:sp>
        <p:nvSpPr>
          <p:cNvPr id="55" name="正方形/長方形 54"/>
          <p:cNvSpPr/>
          <p:nvPr/>
        </p:nvSpPr>
        <p:spPr>
          <a:xfrm>
            <a:off x="522802" y="3333149"/>
            <a:ext cx="3676439" cy="1613033"/>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56" name="グループ化 55"/>
          <p:cNvGrpSpPr/>
          <p:nvPr/>
        </p:nvGrpSpPr>
        <p:grpSpPr>
          <a:xfrm>
            <a:off x="308674" y="3070210"/>
            <a:ext cx="209880" cy="281733"/>
            <a:chOff x="4707498" y="1706457"/>
            <a:chExt cx="198178" cy="281733"/>
          </a:xfrm>
        </p:grpSpPr>
        <p:sp>
          <p:nvSpPr>
            <p:cNvPr id="57"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8"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pic>
        <p:nvPicPr>
          <p:cNvPr id="59" name="図 5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1741" y="1966126"/>
            <a:ext cx="909765" cy="123843"/>
          </a:xfrm>
          <a:prstGeom prst="rect">
            <a:avLst/>
          </a:prstGeom>
        </p:spPr>
      </p:pic>
      <p:pic>
        <p:nvPicPr>
          <p:cNvPr id="60" name="図 5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9532" y="1396192"/>
            <a:ext cx="4149593" cy="230383"/>
          </a:xfrm>
          <a:prstGeom prst="rect">
            <a:avLst/>
          </a:prstGeom>
        </p:spPr>
      </p:pic>
    </p:spTree>
    <p:extLst>
      <p:ext uri="{BB962C8B-B14F-4D97-AF65-F5344CB8AC3E}">
        <p14:creationId xmlns:p14="http://schemas.microsoft.com/office/powerpoint/2010/main" val="852554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2-3.</a:t>
            </a:r>
            <a:r>
              <a:rPr lang="ja-JP" altLang="en-US" dirty="0">
                <a:solidFill>
                  <a:srgbClr val="000000"/>
                </a:solidFill>
              </a:rPr>
              <a:t> 受給資格認定の申請をする</a:t>
            </a:r>
          </a:p>
        </p:txBody>
      </p:sp>
      <p:sp>
        <p:nvSpPr>
          <p:cNvPr id="61" name="テキスト ボックス 60">
            <a:extLst>
              <a:ext uri="{FF2B5EF4-FFF2-40B4-BE49-F238E27FC236}">
                <a16:creationId xmlns:a16="http://schemas.microsoft.com/office/drawing/2014/main" id="{09EADDB5-FE76-4B3C-837D-CE0B52EC1E25}"/>
              </a:ext>
            </a:extLst>
          </p:cNvPr>
          <p:cNvSpPr txBox="1"/>
          <p:nvPr/>
        </p:nvSpPr>
        <p:spPr>
          <a:xfrm>
            <a:off x="796420" y="1417320"/>
            <a:ext cx="5395303" cy="8063746"/>
          </a:xfrm>
          <a:prstGeom prst="rect">
            <a:avLst/>
          </a:prstGeom>
          <a:noFill/>
          <a:ln w="25400">
            <a:noFill/>
            <a:prstDash val="dash"/>
          </a:ln>
        </p:spPr>
        <p:txBody>
          <a:bodyPr wrap="square" rtlCol="0">
            <a:spAutoFit/>
          </a:bodyPr>
          <a:lstStyle/>
          <a:p>
            <a:r>
              <a:rPr lang="ja-JP" altLang="en-US" sz="1400" dirty="0">
                <a:solidFill>
                  <a:srgbClr val="000000"/>
                </a:solidFill>
                <a:latin typeface="Meiryo UI" panose="020B0604030504040204" pitchFamily="50" charset="-128"/>
                <a:ea typeface="Meiryo UI" panose="020B0604030504040204" pitchFamily="50" charset="-128"/>
              </a:rPr>
              <a:t>現在、親が海外にいます。海外にいる親は登録しなくていいですか？</a:t>
            </a:r>
            <a:endParaRPr lang="en-US" altLang="ja-JP" sz="1400" dirty="0">
              <a:solidFill>
                <a:srgbClr val="000000"/>
              </a:solidFill>
              <a:latin typeface="Meiryo UI" panose="020B0604030504040204" pitchFamily="50" charset="-128"/>
              <a:ea typeface="Meiryo UI" panose="020B0604030504040204" pitchFamily="50" charset="-128"/>
            </a:endParaRPr>
          </a:p>
          <a:p>
            <a:pPr marL="177800" indent="-177800"/>
            <a:endParaRPr lang="en-US" altLang="ja-JP" sz="1400" dirty="0">
              <a:solidFill>
                <a:srgbClr val="000000"/>
              </a:solidFill>
              <a:latin typeface="Meiryo UI" panose="020B0604030504040204" pitchFamily="50" charset="-128"/>
              <a:ea typeface="Meiryo UI" panose="020B0604030504040204" pitchFamily="50" charset="-128"/>
            </a:endParaRPr>
          </a:p>
          <a:p>
            <a:pPr marL="177800" indent="-177800"/>
            <a:r>
              <a:rPr lang="ja-JP" altLang="en-US" sz="1400" dirty="0">
                <a:solidFill>
                  <a:srgbClr val="000000"/>
                </a:solidFill>
                <a:latin typeface="Meiryo UI" panose="020B0604030504040204" pitchFamily="50" charset="-128"/>
                <a:ea typeface="Meiryo UI" panose="020B0604030504040204" pitchFamily="50" charset="-128"/>
              </a:rPr>
              <a:t>➡　海外にいる方がマイナンバーの指定を</a:t>
            </a:r>
            <a:endParaRPr lang="en-US" altLang="ja-JP" sz="1400" dirty="0">
              <a:solidFill>
                <a:srgbClr val="000000"/>
              </a:solidFill>
              <a:latin typeface="Meiryo UI" panose="020B0604030504040204" pitchFamily="50" charset="-128"/>
              <a:ea typeface="Meiryo UI" panose="020B0604030504040204" pitchFamily="50" charset="-128"/>
            </a:endParaRPr>
          </a:p>
          <a:p>
            <a:pPr marL="177800" indent="-177800"/>
            <a:r>
              <a:rPr lang="ja-JP" altLang="en-US" sz="1400" dirty="0">
                <a:solidFill>
                  <a:srgbClr val="000000"/>
                </a:solidFill>
                <a:latin typeface="Meiryo UI" panose="020B0604030504040204" pitchFamily="50" charset="-128"/>
                <a:ea typeface="Meiryo UI" panose="020B0604030504040204" pitchFamily="50" charset="-128"/>
              </a:rPr>
              <a:t>受けている場合は、登録してください。</a:t>
            </a:r>
            <a:endParaRPr lang="en-US" altLang="ja-JP" sz="1400" dirty="0">
              <a:solidFill>
                <a:srgbClr val="000000"/>
              </a:solidFill>
              <a:latin typeface="Meiryo UI" panose="020B0604030504040204" pitchFamily="50" charset="-128"/>
              <a:ea typeface="Meiryo UI" panose="020B0604030504040204" pitchFamily="50" charset="-128"/>
            </a:endParaRPr>
          </a:p>
          <a:p>
            <a:pPr marL="177800" indent="-177800"/>
            <a:endParaRPr lang="en-US" altLang="ja-JP" sz="1400" dirty="0">
              <a:solidFill>
                <a:srgbClr val="000000"/>
              </a:solidFill>
              <a:latin typeface="Meiryo UI" panose="020B0604030504040204" pitchFamily="50" charset="-128"/>
              <a:ea typeface="Meiryo UI" panose="020B0604030504040204" pitchFamily="50" charset="-128"/>
            </a:endParaRPr>
          </a:p>
          <a:p>
            <a:pPr marL="177800" indent="-177800"/>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２０２４年１月１日現在</a:t>
            </a:r>
            <a:r>
              <a:rPr lang="ja-JP" altLang="en-US" sz="1400" dirty="0">
                <a:solidFill>
                  <a:srgbClr val="000000"/>
                </a:solidFill>
                <a:latin typeface="Meiryo UI" panose="020B0604030504040204" pitchFamily="50" charset="-128"/>
                <a:ea typeface="Meiryo UI" panose="020B0604030504040204" pitchFamily="50" charset="-128"/>
              </a:rPr>
              <a:t>に日本にいた</a:t>
            </a:r>
            <a:endParaRPr lang="en-US" altLang="ja-JP" sz="1400" dirty="0">
              <a:solidFill>
                <a:srgbClr val="000000"/>
              </a:solidFill>
              <a:latin typeface="Meiryo UI" panose="020B0604030504040204" pitchFamily="50" charset="-128"/>
              <a:ea typeface="Meiryo UI" panose="020B0604030504040204" pitchFamily="50" charset="-128"/>
            </a:endParaRPr>
          </a:p>
          <a:p>
            <a:pPr marL="177800" indent="-177800"/>
            <a:r>
              <a:rPr lang="ja-JP" altLang="en-US" sz="1400" dirty="0">
                <a:solidFill>
                  <a:srgbClr val="000000"/>
                </a:solidFill>
                <a:latin typeface="Meiryo UI" panose="020B0604030504040204" pitchFamily="50" charset="-128"/>
                <a:ea typeface="Meiryo UI" panose="020B0604030504040204" pitchFamily="50" charset="-128"/>
              </a:rPr>
              <a:t>場合は、保護者等情報の画面で</a:t>
            </a:r>
            <a:endParaRPr lang="en-US" altLang="ja-JP" sz="1400" dirty="0">
              <a:solidFill>
                <a:srgbClr val="000000"/>
              </a:solidFill>
              <a:latin typeface="Meiryo UI" panose="020B0604030504040204" pitchFamily="50" charset="-128"/>
              <a:ea typeface="Meiryo UI" panose="020B0604030504040204" pitchFamily="50" charset="-128"/>
            </a:endParaRPr>
          </a:p>
          <a:p>
            <a:pPr marL="177800" indent="-177800"/>
            <a:r>
              <a:rPr lang="ja-JP" altLang="en-US" sz="1400" dirty="0">
                <a:solidFill>
                  <a:srgbClr val="000000"/>
                </a:solidFill>
                <a:latin typeface="Meiryo UI" panose="020B0604030504040204" pitchFamily="50" charset="-128"/>
                <a:ea typeface="Meiryo UI" panose="020B0604030504040204" pitchFamily="50" charset="-128"/>
              </a:rPr>
              <a:t>都道府県・市町村を選択してください。</a:t>
            </a:r>
            <a:endParaRPr lang="en-US" altLang="ja-JP" sz="1400" dirty="0">
              <a:solidFill>
                <a:srgbClr val="000000"/>
              </a:solidFill>
              <a:latin typeface="Meiryo UI" panose="020B0604030504040204" pitchFamily="50" charset="-128"/>
              <a:ea typeface="Meiryo UI" panose="020B0604030504040204" pitchFamily="50" charset="-128"/>
            </a:endParaRPr>
          </a:p>
          <a:p>
            <a:pPr marL="177800" indent="-177800"/>
            <a:endParaRPr lang="en-US" altLang="ja-JP" sz="1400" dirty="0">
              <a:solidFill>
                <a:srgbClr val="000000"/>
              </a:solidFill>
              <a:latin typeface="Meiryo UI" panose="020B0604030504040204" pitchFamily="50" charset="-128"/>
              <a:ea typeface="Meiryo UI" panose="020B0604030504040204" pitchFamily="50" charset="-128"/>
            </a:endParaRPr>
          </a:p>
          <a:p>
            <a:pPr marL="177800" indent="-177800"/>
            <a:r>
              <a:rPr lang="ja-JP" altLang="en-US" sz="1400" dirty="0">
                <a:solidFill>
                  <a:srgbClr val="000000"/>
                </a:solidFill>
                <a:latin typeface="Meiryo UI" panose="020B0604030504040204" pitchFamily="50" charset="-128"/>
                <a:ea typeface="Meiryo UI" panose="020B0604030504040204" pitchFamily="50" charset="-128"/>
              </a:rPr>
              <a:t>日本にいなかった場合は、</a:t>
            </a:r>
            <a:endParaRPr lang="en-US" altLang="ja-JP" sz="1400" dirty="0">
              <a:solidFill>
                <a:srgbClr val="000000"/>
              </a:solidFill>
              <a:latin typeface="Meiryo UI" panose="020B0604030504040204" pitchFamily="50" charset="-128"/>
              <a:ea typeface="Meiryo UI" panose="020B0604030504040204" pitchFamily="50" charset="-128"/>
            </a:endParaRPr>
          </a:p>
          <a:p>
            <a:pPr marL="177800" indent="-177800"/>
            <a:r>
              <a:rPr lang="ja-JP" altLang="en-US" sz="1400" dirty="0">
                <a:solidFill>
                  <a:srgbClr val="000000"/>
                </a:solidFill>
                <a:latin typeface="Meiryo UI" panose="020B0604030504040204" pitchFamily="50" charset="-128"/>
                <a:ea typeface="Meiryo UI" panose="020B0604030504040204" pitchFamily="50" charset="-128"/>
              </a:rPr>
              <a:t>保護者等情報の画面で、</a:t>
            </a:r>
            <a:endParaRPr lang="en-US" altLang="ja-JP" sz="1400" dirty="0">
              <a:solidFill>
                <a:srgbClr val="000000"/>
              </a:solidFill>
              <a:latin typeface="Meiryo UI" panose="020B0604030504040204" pitchFamily="50" charset="-128"/>
              <a:ea typeface="Meiryo UI" panose="020B0604030504040204" pitchFamily="50" charset="-128"/>
            </a:endParaRPr>
          </a:p>
          <a:p>
            <a:pPr marL="177800" indent="-177800"/>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b="1" dirty="0">
                <a:solidFill>
                  <a:srgbClr val="000000"/>
                </a:solidFill>
                <a:latin typeface="Meiryo UI" panose="020B0604030504040204" pitchFamily="50" charset="-128"/>
                <a:ea typeface="Meiryo UI" panose="020B0604030504040204" pitchFamily="50" charset="-128"/>
              </a:rPr>
              <a:t>「☑日本国内に住所を有していない。」</a:t>
            </a:r>
            <a:endParaRPr lang="en-US" altLang="ja-JP" sz="1400" b="1" dirty="0">
              <a:solidFill>
                <a:srgbClr val="000000"/>
              </a:solidFill>
              <a:latin typeface="Meiryo UI" panose="020B0604030504040204" pitchFamily="50" charset="-128"/>
              <a:ea typeface="Meiryo UI" panose="020B0604030504040204" pitchFamily="50" charset="-128"/>
            </a:endParaRPr>
          </a:p>
          <a:p>
            <a:pPr marL="177800" indent="-177800"/>
            <a:r>
              <a:rPr lang="ja-JP" altLang="en-US" sz="1400" dirty="0">
                <a:solidFill>
                  <a:srgbClr val="000000"/>
                </a:solidFill>
                <a:latin typeface="Meiryo UI" panose="020B0604030504040204" pitchFamily="50" charset="-128"/>
                <a:ea typeface="Meiryo UI" panose="020B0604030504040204" pitchFamily="50" charset="-128"/>
              </a:rPr>
              <a:t>　にチェックをしてください。</a:t>
            </a:r>
            <a:endParaRPr lang="en-US" altLang="ja-JP" sz="1400" dirty="0">
              <a:solidFill>
                <a:srgbClr val="000000"/>
              </a:solidFill>
              <a:latin typeface="Meiryo UI" panose="020B0604030504040204" pitchFamily="50" charset="-128"/>
              <a:ea typeface="Meiryo UI" panose="020B0604030504040204" pitchFamily="50" charset="-128"/>
            </a:endParaRPr>
          </a:p>
          <a:p>
            <a:pPr marL="177800" indent="-177800"/>
            <a:endParaRPr lang="en-US" altLang="ja-JP" sz="1400" dirty="0">
              <a:solidFill>
                <a:srgbClr val="000000"/>
              </a:solidFill>
              <a:latin typeface="Meiryo UI" panose="020B0604030504040204" pitchFamily="50" charset="-128"/>
              <a:ea typeface="Meiryo UI" panose="020B0604030504040204" pitchFamily="50" charset="-128"/>
            </a:endParaRPr>
          </a:p>
          <a:p>
            <a:pPr marL="177800" indent="-177800"/>
            <a:r>
              <a:rPr lang="ja-JP" altLang="en-US" sz="1400" dirty="0">
                <a:solidFill>
                  <a:srgbClr val="000000"/>
                </a:solidFill>
                <a:latin typeface="Meiryo UI" panose="020B0604030504040204" pitchFamily="50" charset="-128"/>
                <a:ea typeface="Meiryo UI" panose="020B0604030504040204" pitchFamily="50" charset="-128"/>
              </a:rPr>
              <a:t>　</a:t>
            </a:r>
            <a:endParaRPr lang="en-US" altLang="ja-JP" sz="1400" dirty="0">
              <a:solidFill>
                <a:srgbClr val="000000"/>
              </a:solidFill>
              <a:latin typeface="Meiryo UI" panose="020B0604030504040204" pitchFamily="50" charset="-128"/>
              <a:ea typeface="Meiryo UI" panose="020B0604030504040204" pitchFamily="50" charset="-128"/>
            </a:endParaRPr>
          </a:p>
          <a:p>
            <a:pPr marL="177800" indent="-177800"/>
            <a:endParaRPr lang="en-US" altLang="ja-JP" sz="1400" dirty="0">
              <a:solidFill>
                <a:srgbClr val="000000"/>
              </a:solidFill>
              <a:latin typeface="Meiryo UI" panose="020B0604030504040204" pitchFamily="50" charset="-128"/>
              <a:ea typeface="Meiryo UI" panose="020B0604030504040204" pitchFamily="50" charset="-128"/>
            </a:endParaRPr>
          </a:p>
          <a:p>
            <a:pPr marL="177800" indent="-177800"/>
            <a:endParaRPr lang="en-US" altLang="ja-JP" sz="1400" dirty="0">
              <a:solidFill>
                <a:srgbClr val="000000"/>
              </a:solidFill>
              <a:latin typeface="Meiryo UI" panose="020B0604030504040204" pitchFamily="50" charset="-128"/>
              <a:ea typeface="Meiryo UI" panose="020B0604030504040204" pitchFamily="50" charset="-128"/>
            </a:endParaRPr>
          </a:p>
          <a:p>
            <a:pPr marL="177800" indent="-177800"/>
            <a:endParaRPr lang="en-US" altLang="ja-JP" sz="1400" dirty="0">
              <a:solidFill>
                <a:srgbClr val="000000"/>
              </a:solidFill>
              <a:latin typeface="Meiryo UI" panose="020B0604030504040204" pitchFamily="50" charset="-128"/>
              <a:ea typeface="Meiryo UI" panose="020B0604030504040204" pitchFamily="50" charset="-128"/>
            </a:endParaRPr>
          </a:p>
          <a:p>
            <a:pPr marL="177800" indent="-177800"/>
            <a:endParaRPr lang="en-US" altLang="ja-JP" sz="1400" dirty="0">
              <a:solidFill>
                <a:srgbClr val="000000"/>
              </a:solidFill>
              <a:latin typeface="Meiryo UI" panose="020B0604030504040204" pitchFamily="50" charset="-128"/>
              <a:ea typeface="Meiryo UI" panose="020B0604030504040204" pitchFamily="50" charset="-128"/>
            </a:endParaRPr>
          </a:p>
          <a:p>
            <a:pPr marL="177800" indent="-177800"/>
            <a:endParaRPr lang="en-US" altLang="ja-JP" sz="1400" dirty="0">
              <a:solidFill>
                <a:srgbClr val="000000"/>
              </a:solidFill>
              <a:latin typeface="Meiryo UI" panose="020B0604030504040204" pitchFamily="50" charset="-128"/>
              <a:ea typeface="Meiryo UI" panose="020B0604030504040204" pitchFamily="50" charset="-128"/>
            </a:endParaRPr>
          </a:p>
          <a:p>
            <a:pPr marL="177800" indent="-177800"/>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収入がない親の登録はしなくていいですか？</a:t>
            </a:r>
            <a:endParaRPr lang="en-US" altLang="ja-JP" sz="1400" dirty="0">
              <a:solidFill>
                <a:srgbClr val="000000"/>
              </a:solidFill>
              <a:latin typeface="Meiryo UI" panose="020B0604030504040204" pitchFamily="50" charset="-128"/>
              <a:ea typeface="Meiryo UI" panose="020B0604030504040204" pitchFamily="50" charset="-128"/>
            </a:endParaRPr>
          </a:p>
          <a:p>
            <a:pPr marL="177800" indent="-177800"/>
            <a:endParaRPr lang="en-US" altLang="ja-JP" sz="1400" dirty="0">
              <a:solidFill>
                <a:srgbClr val="000000"/>
              </a:solidFill>
              <a:latin typeface="Meiryo UI" panose="020B0604030504040204" pitchFamily="50" charset="-128"/>
              <a:ea typeface="Meiryo UI" panose="020B0604030504040204" pitchFamily="50" charset="-128"/>
            </a:endParaRPr>
          </a:p>
          <a:p>
            <a:pPr marL="177800" indent="-177800"/>
            <a:r>
              <a:rPr lang="ja-JP" altLang="en-US" sz="1400" dirty="0">
                <a:solidFill>
                  <a:srgbClr val="000000"/>
                </a:solidFill>
                <a:latin typeface="Meiryo UI" panose="020B0604030504040204" pitchFamily="50" charset="-128"/>
                <a:ea typeface="Meiryo UI" panose="020B0604030504040204" pitchFamily="50" charset="-128"/>
              </a:rPr>
              <a:t>➡　収入の有無にかかわらず、親権者にあたる方や、主たる生計維持者にあたる方の登録が必要です。</a:t>
            </a:r>
            <a:endParaRPr lang="en-US" altLang="ja-JP" sz="1400" dirty="0">
              <a:solidFill>
                <a:srgbClr val="000000"/>
              </a:solidFill>
              <a:latin typeface="Meiryo UI" panose="020B0604030504040204" pitchFamily="50" charset="-128"/>
              <a:ea typeface="Meiryo UI" panose="020B0604030504040204" pitchFamily="50" charset="-128"/>
            </a:endParaRPr>
          </a:p>
          <a:p>
            <a:pPr marL="177800" indent="-177800"/>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生徒が</a:t>
            </a:r>
            <a:r>
              <a:rPr lang="en-US" altLang="ja-JP" sz="1400" dirty="0">
                <a:solidFill>
                  <a:srgbClr val="000000"/>
                </a:solidFill>
                <a:latin typeface="Meiryo UI" panose="020B0604030504040204" pitchFamily="50" charset="-128"/>
                <a:ea typeface="Meiryo UI" panose="020B0604030504040204" pitchFamily="50" charset="-128"/>
              </a:rPr>
              <a:t>4</a:t>
            </a:r>
            <a:r>
              <a:rPr lang="ja-JP" altLang="en-US" sz="1400" dirty="0">
                <a:solidFill>
                  <a:srgbClr val="000000"/>
                </a:solidFill>
                <a:latin typeface="Meiryo UI" panose="020B0604030504040204" pitchFamily="50" charset="-128"/>
                <a:ea typeface="Meiryo UI" panose="020B0604030504040204" pitchFamily="50" charset="-128"/>
              </a:rPr>
              <a:t>月１日時点で成人（</a:t>
            </a:r>
            <a:r>
              <a:rPr lang="en-US" altLang="ja-JP" sz="1400" dirty="0">
                <a:solidFill>
                  <a:srgbClr val="000000"/>
                </a:solidFill>
                <a:latin typeface="Meiryo UI" panose="020B0604030504040204" pitchFamily="50" charset="-128"/>
                <a:ea typeface="Meiryo UI" panose="020B0604030504040204" pitchFamily="50" charset="-128"/>
              </a:rPr>
              <a:t>18</a:t>
            </a:r>
            <a:r>
              <a:rPr lang="ja-JP" altLang="en-US" sz="1400" dirty="0">
                <a:solidFill>
                  <a:srgbClr val="000000"/>
                </a:solidFill>
                <a:latin typeface="Meiryo UI" panose="020B0604030504040204" pitchFamily="50" charset="-128"/>
                <a:ea typeface="Meiryo UI" panose="020B0604030504040204" pitchFamily="50" charset="-128"/>
              </a:rPr>
              <a:t>歳以上）ですが、親と生活しています。誰の収入状況を出せばいいですか？</a:t>
            </a:r>
            <a:endParaRPr lang="en-US" altLang="ja-JP" sz="1400" dirty="0">
              <a:solidFill>
                <a:srgbClr val="000000"/>
              </a:solidFill>
              <a:latin typeface="Meiryo UI" panose="020B0604030504040204" pitchFamily="50" charset="-128"/>
              <a:ea typeface="Meiryo UI" panose="020B0604030504040204" pitchFamily="50" charset="-128"/>
            </a:endParaRPr>
          </a:p>
          <a:p>
            <a:pPr marL="177800" indent="-177800"/>
            <a:endParaRPr lang="en-US" altLang="ja-JP" sz="1400" dirty="0">
              <a:solidFill>
                <a:srgbClr val="000000"/>
              </a:solidFill>
              <a:latin typeface="Meiryo UI" panose="020B0604030504040204" pitchFamily="50" charset="-128"/>
              <a:ea typeface="Meiryo UI" panose="020B0604030504040204" pitchFamily="50" charset="-128"/>
            </a:endParaRPr>
          </a:p>
          <a:p>
            <a:pPr marL="177800" indent="-177800"/>
            <a:r>
              <a:rPr lang="ja-JP" altLang="en-US" sz="1400" dirty="0">
                <a:solidFill>
                  <a:srgbClr val="000000"/>
                </a:solidFill>
                <a:latin typeface="Meiryo UI" panose="020B0604030504040204" pitchFamily="50" charset="-128"/>
                <a:ea typeface="Meiryo UI" panose="020B0604030504040204" pitchFamily="50" charset="-128"/>
              </a:rPr>
              <a:t>➡①生徒が住民税を課される程度は働いておらず、親等が生徒の生活を維持しているような場合</a:t>
            </a:r>
            <a:endParaRPr lang="en-US" altLang="ja-JP" sz="1400" dirty="0">
              <a:solidFill>
                <a:srgbClr val="000000"/>
              </a:solidFill>
              <a:latin typeface="Meiryo UI" panose="020B0604030504040204" pitchFamily="50" charset="-128"/>
              <a:ea typeface="Meiryo UI" panose="020B0604030504040204" pitchFamily="50" charset="-128"/>
            </a:endParaRPr>
          </a:p>
          <a:p>
            <a:pPr marL="177800" indent="-177800"/>
            <a:r>
              <a:rPr lang="ja-JP" altLang="en-US" sz="1400" dirty="0">
                <a:solidFill>
                  <a:srgbClr val="000000"/>
                </a:solidFill>
                <a:latin typeface="Meiryo UI" panose="020B0604030504040204" pitchFamily="50" charset="-128"/>
                <a:ea typeface="Meiryo UI" panose="020B0604030504040204" pitchFamily="50" charset="-128"/>
              </a:rPr>
              <a:t>　　「親権者はいません」→「未成年後見人はいません」→「</a:t>
            </a:r>
            <a:r>
              <a:rPr lang="ja-JP" altLang="en-US" sz="1400" b="1" dirty="0">
                <a:solidFill>
                  <a:srgbClr val="000000"/>
                </a:solidFill>
                <a:latin typeface="Meiryo UI" panose="020B0604030504040204" pitchFamily="50" charset="-128"/>
                <a:ea typeface="Meiryo UI" panose="020B0604030504040204" pitchFamily="50" charset="-128"/>
              </a:rPr>
              <a:t>主たる生計維持者がいます（１名）</a:t>
            </a:r>
            <a:r>
              <a:rPr lang="ja-JP" altLang="en-US" sz="1400" dirty="0">
                <a:solidFill>
                  <a:srgbClr val="000000"/>
                </a:solidFill>
                <a:latin typeface="Meiryo UI" panose="020B0604030504040204" pitchFamily="50" charset="-128"/>
                <a:ea typeface="Meiryo UI" panose="020B0604030504040204" pitchFamily="50" charset="-128"/>
              </a:rPr>
              <a:t>」を選択します。</a:t>
            </a:r>
            <a:endParaRPr lang="en-US" altLang="ja-JP" sz="1400" dirty="0">
              <a:solidFill>
                <a:srgbClr val="000000"/>
              </a:solidFill>
              <a:latin typeface="Meiryo UI" panose="020B0604030504040204" pitchFamily="50" charset="-128"/>
              <a:ea typeface="Meiryo UI" panose="020B0604030504040204" pitchFamily="50" charset="-128"/>
            </a:endParaRPr>
          </a:p>
          <a:p>
            <a:pPr marL="177800" indent="-177800"/>
            <a:endParaRPr lang="en-US" altLang="ja-JP" sz="1400" dirty="0">
              <a:solidFill>
                <a:srgbClr val="000000"/>
              </a:solidFill>
              <a:latin typeface="Meiryo UI" panose="020B0604030504040204" pitchFamily="50" charset="-128"/>
              <a:ea typeface="Meiryo UI" panose="020B0604030504040204" pitchFamily="50" charset="-128"/>
            </a:endParaRPr>
          </a:p>
          <a:p>
            <a:pPr marL="177800" indent="-177800"/>
            <a:r>
              <a:rPr lang="ja-JP" altLang="en-US" sz="1400" dirty="0">
                <a:solidFill>
                  <a:srgbClr val="000000"/>
                </a:solidFill>
                <a:latin typeface="Meiryo UI" panose="020B0604030504040204" pitchFamily="50" charset="-128"/>
                <a:ea typeface="Meiryo UI" panose="020B0604030504040204" pitchFamily="50" charset="-128"/>
              </a:rPr>
              <a:t>➡②生徒が住民税を課される程度働いているような場合</a:t>
            </a:r>
            <a:endParaRPr lang="en-US" altLang="ja-JP" sz="1400" dirty="0">
              <a:solidFill>
                <a:srgbClr val="000000"/>
              </a:solidFill>
              <a:latin typeface="Meiryo UI" panose="020B0604030504040204" pitchFamily="50" charset="-128"/>
              <a:ea typeface="Meiryo UI" panose="020B0604030504040204" pitchFamily="50" charset="-128"/>
            </a:endParaRPr>
          </a:p>
          <a:p>
            <a:pPr marL="177800" indent="-177800"/>
            <a:r>
              <a:rPr lang="ja-JP" altLang="en-US" sz="1400" dirty="0">
                <a:solidFill>
                  <a:srgbClr val="000000"/>
                </a:solidFill>
                <a:latin typeface="Meiryo UI" panose="020B0604030504040204" pitchFamily="50" charset="-128"/>
                <a:ea typeface="Meiryo UI" panose="020B0604030504040204" pitchFamily="50" charset="-128"/>
              </a:rPr>
              <a:t>　　「親権者はいません」→「未成年後見人はいません」→「主たる生計維持者はいません」→「</a:t>
            </a:r>
            <a:r>
              <a:rPr lang="ja-JP" altLang="en-US" sz="1400" b="1" dirty="0">
                <a:solidFill>
                  <a:srgbClr val="000000"/>
                </a:solidFill>
                <a:latin typeface="Meiryo UI" panose="020B0604030504040204" pitchFamily="50" charset="-128"/>
                <a:ea typeface="Meiryo UI" panose="020B0604030504040204" pitchFamily="50" charset="-128"/>
              </a:rPr>
              <a:t>生徒本人の収入状況を提出できます</a:t>
            </a:r>
            <a:r>
              <a:rPr lang="ja-JP" altLang="en-US" sz="1400" dirty="0">
                <a:solidFill>
                  <a:srgbClr val="000000"/>
                </a:solidFill>
                <a:latin typeface="Meiryo UI" panose="020B0604030504040204" pitchFamily="50" charset="-128"/>
                <a:ea typeface="Meiryo UI" panose="020B0604030504040204" pitchFamily="50" charset="-128"/>
              </a:rPr>
              <a:t>」</a:t>
            </a:r>
            <a:endParaRPr lang="en-US" altLang="ja-JP" sz="1400" dirty="0">
              <a:solidFill>
                <a:srgbClr val="000000"/>
              </a:solidFill>
              <a:latin typeface="Meiryo UI" panose="020B0604030504040204" pitchFamily="50" charset="-128"/>
              <a:ea typeface="Meiryo UI" panose="020B0604030504040204" pitchFamily="50" charset="-128"/>
            </a:endParaRPr>
          </a:p>
        </p:txBody>
      </p:sp>
      <p:grpSp>
        <p:nvGrpSpPr>
          <p:cNvPr id="9" name="グループ化 8">
            <a:extLst>
              <a:ext uri="{FF2B5EF4-FFF2-40B4-BE49-F238E27FC236}">
                <a16:creationId xmlns:a16="http://schemas.microsoft.com/office/drawing/2014/main" id="{36416F38-A179-4ECD-9DE7-64E3DCDC41E8}"/>
              </a:ext>
            </a:extLst>
          </p:cNvPr>
          <p:cNvGrpSpPr/>
          <p:nvPr/>
        </p:nvGrpSpPr>
        <p:grpSpPr>
          <a:xfrm>
            <a:off x="3999667" y="1839070"/>
            <a:ext cx="2556948" cy="4181485"/>
            <a:chOff x="3994728" y="1122552"/>
            <a:chExt cx="2556948" cy="4181485"/>
          </a:xfrm>
        </p:grpSpPr>
        <p:grpSp>
          <p:nvGrpSpPr>
            <p:cNvPr id="8" name="グループ化 7">
              <a:extLst>
                <a:ext uri="{FF2B5EF4-FFF2-40B4-BE49-F238E27FC236}">
                  <a16:creationId xmlns:a16="http://schemas.microsoft.com/office/drawing/2014/main" id="{53C0D356-197B-4ED2-AD9A-50DA2DEDB3A9}"/>
                </a:ext>
              </a:extLst>
            </p:cNvPr>
            <p:cNvGrpSpPr/>
            <p:nvPr/>
          </p:nvGrpSpPr>
          <p:grpSpPr>
            <a:xfrm>
              <a:off x="3994728" y="1122552"/>
              <a:ext cx="2556948" cy="4181485"/>
              <a:chOff x="2045793" y="1480947"/>
              <a:chExt cx="2556948" cy="4181485"/>
            </a:xfrm>
          </p:grpSpPr>
          <p:pic>
            <p:nvPicPr>
              <p:cNvPr id="5" name="図 4">
                <a:extLst>
                  <a:ext uri="{FF2B5EF4-FFF2-40B4-BE49-F238E27FC236}">
                    <a16:creationId xmlns:a16="http://schemas.microsoft.com/office/drawing/2014/main" id="{959DE416-62A8-493C-B3F6-F46E8BD7BA9B}"/>
                  </a:ext>
                </a:extLst>
              </p:cNvPr>
              <p:cNvPicPr>
                <a:picLocks noChangeAspect="1"/>
              </p:cNvPicPr>
              <p:nvPr/>
            </p:nvPicPr>
            <p:blipFill>
              <a:blip r:embed="rId3"/>
              <a:stretch>
                <a:fillRect/>
              </a:stretch>
            </p:blipFill>
            <p:spPr>
              <a:xfrm>
                <a:off x="2205023" y="3409052"/>
                <a:ext cx="2347927" cy="2253380"/>
              </a:xfrm>
              <a:prstGeom prst="rect">
                <a:avLst/>
              </a:prstGeom>
            </p:spPr>
          </p:pic>
          <p:pic>
            <p:nvPicPr>
              <p:cNvPr id="7" name="図 6">
                <a:extLst>
                  <a:ext uri="{FF2B5EF4-FFF2-40B4-BE49-F238E27FC236}">
                    <a16:creationId xmlns:a16="http://schemas.microsoft.com/office/drawing/2014/main" id="{5BB00F37-8673-4C83-BFD4-36F03FC15E65}"/>
                  </a:ext>
                </a:extLst>
              </p:cNvPr>
              <p:cNvPicPr>
                <a:picLocks noChangeAspect="1"/>
              </p:cNvPicPr>
              <p:nvPr/>
            </p:nvPicPr>
            <p:blipFill>
              <a:blip r:embed="rId4"/>
              <a:stretch>
                <a:fillRect/>
              </a:stretch>
            </p:blipFill>
            <p:spPr>
              <a:xfrm>
                <a:off x="2045793" y="1480947"/>
                <a:ext cx="2556948" cy="1928105"/>
              </a:xfrm>
              <a:prstGeom prst="rect">
                <a:avLst/>
              </a:prstGeom>
            </p:spPr>
          </p:pic>
        </p:grpSp>
        <p:sp>
          <p:nvSpPr>
            <p:cNvPr id="63" name="フローチャート: せん孔テープ 62">
              <a:extLst>
                <a:ext uri="{FF2B5EF4-FFF2-40B4-BE49-F238E27FC236}">
                  <a16:creationId xmlns:a16="http://schemas.microsoft.com/office/drawing/2014/main" id="{B30BFBC2-A5D6-466C-959B-33E48EC74CB2}"/>
                </a:ext>
              </a:extLst>
            </p:cNvPr>
            <p:cNvSpPr/>
            <p:nvPr/>
          </p:nvSpPr>
          <p:spPr>
            <a:xfrm>
              <a:off x="4178855" y="2854900"/>
              <a:ext cx="2323030" cy="195757"/>
            </a:xfrm>
            <a:prstGeom prst="flowChartPunchedTape">
              <a:avLst/>
            </a:prstGeom>
            <a:solidFill>
              <a:schemeClr val="accent1"/>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65" name="正方形/長方形 64">
            <a:extLst>
              <a:ext uri="{FF2B5EF4-FFF2-40B4-BE49-F238E27FC236}">
                <a16:creationId xmlns:a16="http://schemas.microsoft.com/office/drawing/2014/main" id="{738A1987-38DA-4107-BCF3-A2850DC21F85}"/>
              </a:ext>
            </a:extLst>
          </p:cNvPr>
          <p:cNvSpPr/>
          <p:nvPr/>
        </p:nvSpPr>
        <p:spPr>
          <a:xfrm>
            <a:off x="4158897" y="5762769"/>
            <a:ext cx="2088558" cy="179702"/>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テキスト ボックス 9">
            <a:extLst>
              <a:ext uri="{FF2B5EF4-FFF2-40B4-BE49-F238E27FC236}">
                <a16:creationId xmlns:a16="http://schemas.microsoft.com/office/drawing/2014/main" id="{10926A00-9F14-4337-838E-675BD72F4E33}"/>
              </a:ext>
            </a:extLst>
          </p:cNvPr>
          <p:cNvSpPr txBox="1"/>
          <p:nvPr/>
        </p:nvSpPr>
        <p:spPr>
          <a:xfrm>
            <a:off x="4046094" y="5646695"/>
            <a:ext cx="390144" cy="372731"/>
          </a:xfrm>
          <a:prstGeom prst="rect">
            <a:avLst/>
          </a:prstGeom>
          <a:noFill/>
        </p:spPr>
        <p:txBody>
          <a:bodyPr wrap="square" rtlCol="0">
            <a:spAutoFit/>
          </a:bodyPr>
          <a:lstStyle/>
          <a:p>
            <a:r>
              <a:rPr kumimoji="1" lang="ja-JP" altLang="en-US" b="1" dirty="0">
                <a:latin typeface="HG創英角ﾎﾟｯﾌﾟ体" panose="040B0A09000000000000" pitchFamily="49" charset="-128"/>
                <a:ea typeface="HG創英角ﾎﾟｯﾌﾟ体" panose="040B0A09000000000000" pitchFamily="49" charset="-128"/>
              </a:rPr>
              <a:t>✓</a:t>
            </a:r>
          </a:p>
        </p:txBody>
      </p:sp>
      <p:pic>
        <p:nvPicPr>
          <p:cNvPr id="16" name="図 15">
            <a:extLst>
              <a:ext uri="{FF2B5EF4-FFF2-40B4-BE49-F238E27FC236}">
                <a16:creationId xmlns:a16="http://schemas.microsoft.com/office/drawing/2014/main" id="{5A81727A-F0FA-40E6-BD38-64E20B148C1C}"/>
              </a:ext>
            </a:extLst>
          </p:cNvPr>
          <p:cNvPicPr>
            <a:picLocks noChangeAspect="1"/>
          </p:cNvPicPr>
          <p:nvPr/>
        </p:nvPicPr>
        <p:blipFill>
          <a:blip r:embed="rId5"/>
          <a:stretch>
            <a:fillRect/>
          </a:stretch>
        </p:blipFill>
        <p:spPr>
          <a:xfrm>
            <a:off x="315167" y="1301942"/>
            <a:ext cx="413756" cy="478314"/>
          </a:xfrm>
          <a:prstGeom prst="rect">
            <a:avLst/>
          </a:prstGeom>
        </p:spPr>
      </p:pic>
      <p:sp>
        <p:nvSpPr>
          <p:cNvPr id="73" name="正方形/長方形 72">
            <a:extLst>
              <a:ext uri="{FF2B5EF4-FFF2-40B4-BE49-F238E27FC236}">
                <a16:creationId xmlns:a16="http://schemas.microsoft.com/office/drawing/2014/main" id="{4D2CE8C0-D86B-4F49-9ACC-707C1A06F614}"/>
              </a:ext>
            </a:extLst>
          </p:cNvPr>
          <p:cNvSpPr/>
          <p:nvPr/>
        </p:nvSpPr>
        <p:spPr>
          <a:xfrm>
            <a:off x="236220" y="839661"/>
            <a:ext cx="6551854"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収入状況の提出についてよくあるご質問</a:t>
            </a:r>
          </a:p>
        </p:txBody>
      </p:sp>
      <p:pic>
        <p:nvPicPr>
          <p:cNvPr id="15" name="図 14">
            <a:extLst>
              <a:ext uri="{FF2B5EF4-FFF2-40B4-BE49-F238E27FC236}">
                <a16:creationId xmlns:a16="http://schemas.microsoft.com/office/drawing/2014/main" id="{6413235E-DFE0-4222-AA1C-5FD9E2EBAF6F}"/>
              </a:ext>
            </a:extLst>
          </p:cNvPr>
          <p:cNvPicPr>
            <a:picLocks noChangeAspect="1"/>
          </p:cNvPicPr>
          <p:nvPr/>
        </p:nvPicPr>
        <p:blipFill>
          <a:blip r:embed="rId5"/>
          <a:stretch>
            <a:fillRect/>
          </a:stretch>
        </p:blipFill>
        <p:spPr>
          <a:xfrm>
            <a:off x="355777" y="5762769"/>
            <a:ext cx="413756" cy="478314"/>
          </a:xfrm>
          <a:prstGeom prst="rect">
            <a:avLst/>
          </a:prstGeom>
        </p:spPr>
      </p:pic>
      <p:pic>
        <p:nvPicPr>
          <p:cNvPr id="17" name="図 16">
            <a:extLst>
              <a:ext uri="{FF2B5EF4-FFF2-40B4-BE49-F238E27FC236}">
                <a16:creationId xmlns:a16="http://schemas.microsoft.com/office/drawing/2014/main" id="{4362A56D-0358-4B44-A77E-9E330DB14A29}"/>
              </a:ext>
            </a:extLst>
          </p:cNvPr>
          <p:cNvPicPr>
            <a:picLocks noChangeAspect="1"/>
          </p:cNvPicPr>
          <p:nvPr/>
        </p:nvPicPr>
        <p:blipFill>
          <a:blip r:embed="rId5"/>
          <a:stretch>
            <a:fillRect/>
          </a:stretch>
        </p:blipFill>
        <p:spPr>
          <a:xfrm>
            <a:off x="355777" y="6955555"/>
            <a:ext cx="413756" cy="478314"/>
          </a:xfrm>
          <a:prstGeom prst="rect">
            <a:avLst/>
          </a:prstGeom>
        </p:spPr>
      </p:pic>
    </p:spTree>
    <p:extLst>
      <p:ext uri="{BB962C8B-B14F-4D97-AF65-F5344CB8AC3E}">
        <p14:creationId xmlns:p14="http://schemas.microsoft.com/office/powerpoint/2010/main" val="2822538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図 82">
            <a:extLst>
              <a:ext uri="{FF2B5EF4-FFF2-40B4-BE49-F238E27FC236}">
                <a16:creationId xmlns:a16="http://schemas.microsoft.com/office/drawing/2014/main" id="{452801A8-7BC5-0026-BE58-14ABBC7E93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52" y="9153427"/>
            <a:ext cx="3924105" cy="470397"/>
          </a:xfrm>
          <a:prstGeom prst="rect">
            <a:avLst/>
          </a:prstGeom>
        </p:spPr>
      </p:pic>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2-3.</a:t>
            </a:r>
            <a:r>
              <a:rPr lang="ja-JP" altLang="en-US" dirty="0">
                <a:solidFill>
                  <a:srgbClr val="000000"/>
                </a:solidFill>
              </a:rPr>
              <a:t> 受給資格認定の申請をする</a:t>
            </a:r>
          </a:p>
        </p:txBody>
      </p:sp>
      <p:sp>
        <p:nvSpPr>
          <p:cNvPr id="34" name="正方形/長方形 33"/>
          <p:cNvSpPr/>
          <p:nvPr/>
        </p:nvSpPr>
        <p:spPr>
          <a:xfrm>
            <a:off x="133188" y="752573"/>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認定申請登録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保護者等情報</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画面（共通）</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(2/3)</a:t>
            </a:r>
            <a:endPar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0" name="図 79">
            <a:extLst>
              <a:ext uri="{FF2B5EF4-FFF2-40B4-BE49-F238E27FC236}">
                <a16:creationId xmlns:a16="http://schemas.microsoft.com/office/drawing/2014/main" id="{236F9E5D-D46E-D7CE-8885-F66ADC2807DE}"/>
              </a:ext>
            </a:extLst>
          </p:cNvPr>
          <p:cNvPicPr>
            <a:picLocks noChangeAspect="1"/>
          </p:cNvPicPr>
          <p:nvPr/>
        </p:nvPicPr>
        <p:blipFill rotWithShape="1">
          <a:blip r:embed="rId4">
            <a:extLst>
              <a:ext uri="{28A0092B-C50C-407E-A947-70E740481C1C}">
                <a14:useLocalDpi xmlns:a14="http://schemas.microsoft.com/office/drawing/2010/main" val="0"/>
              </a:ext>
            </a:extLst>
          </a:blip>
          <a:srcRect t="-9891"/>
          <a:stretch/>
        </p:blipFill>
        <p:spPr>
          <a:xfrm>
            <a:off x="82262" y="1201738"/>
            <a:ext cx="4236926" cy="447054"/>
          </a:xfrm>
          <a:prstGeom prst="rect">
            <a:avLst/>
          </a:prstGeom>
        </p:spPr>
      </p:pic>
      <p:sp>
        <p:nvSpPr>
          <p:cNvPr id="82" name="正方形/長方形 81">
            <a:extLst>
              <a:ext uri="{FF2B5EF4-FFF2-40B4-BE49-F238E27FC236}">
                <a16:creationId xmlns:a16="http://schemas.microsoft.com/office/drawing/2014/main" id="{6F8BEA72-2247-0EF9-49A5-D9148B4A3CD4}"/>
              </a:ext>
            </a:extLst>
          </p:cNvPr>
          <p:cNvSpPr/>
          <p:nvPr/>
        </p:nvSpPr>
        <p:spPr>
          <a:xfrm>
            <a:off x="4489438" y="1281771"/>
            <a:ext cx="2285017" cy="4069345"/>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いずれか１つの収入状況提出方法、生活保護受給有無、課税地を選択します。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個人番号カードを使用して</a:t>
            </a:r>
            <a:endPar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7325"/>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自己情報を提出する</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7325"/>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（マイナポータルアプリが必要）</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7325"/>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「入力内容を保存して収入状況届出の取得へ進む」をクリックします。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7325"/>
            <a:r>
              <a:rPr lang="en-US" altLang="ja-JP"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毎年７月に自己情報の取得</a:t>
            </a:r>
            <a:endParaRPr lang="en-US" altLang="ja-JP"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7325"/>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作業が必要です。</a:t>
            </a:r>
            <a:endParaRPr lang="en-US" altLang="ja-JP" sz="12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7325"/>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7325"/>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個人番号を入力する場合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174625"/>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174625"/>
            <a:endPar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システム外で提出する</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「入力内容確認</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一時保存</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」をクリックします。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正方形/長方形 84">
            <a:extLst>
              <a:ext uri="{FF2B5EF4-FFF2-40B4-BE49-F238E27FC236}">
                <a16:creationId xmlns:a16="http://schemas.microsoft.com/office/drawing/2014/main" id="{1E75EAA7-EBF2-F87B-7451-C5B2F942C551}"/>
              </a:ext>
            </a:extLst>
          </p:cNvPr>
          <p:cNvSpPr/>
          <p:nvPr/>
        </p:nvSpPr>
        <p:spPr>
          <a:xfrm>
            <a:off x="4477140" y="5515563"/>
            <a:ext cx="2295337" cy="4254079"/>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8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800" dirty="0">
              <a:solidFill>
                <a:srgbClr val="40404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en-US" altLang="ja-JP" sz="1100" dirty="0">
                <a:solidFill>
                  <a:srgbClr val="404040"/>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100" dirty="0">
                <a:solidFill>
                  <a:srgbClr val="40404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漢字姓名欄とか</a:t>
            </a:r>
            <a:r>
              <a:rPr lang="ja-JP" altLang="en-US" sz="12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姓名欄は全半角、アルファベット、半角スペース、ー</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長音</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の入力が可能です。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6350"/>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審査完了時等にメールの連絡を希望する場合、入力してください。</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endParaRPr lang="en-US" altLang="ja-JP"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個人番号カードの使用に必要な機器等が確認できます。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生活扶助を受けている場合、</a:t>
            </a:r>
            <a:r>
              <a:rPr lang="en-US" altLang="ja-JP" sz="12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2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ページを参照してください。</a:t>
            </a:r>
            <a:endParaRPr lang="en-US" altLang="ja-JP" sz="12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endParaRPr lang="en-US" altLang="ja-JP"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課税地は</a:t>
            </a:r>
            <a:r>
              <a:rPr lang="en-US" altLang="ja-JP" sz="1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日現在の住民票を登録している住所</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です。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誤りがあると審査が大幅に遅れることがあります。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endParaRPr lang="en-US" altLang="ja-JP"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保護者等が海外に住んでおり、住民税が課されていない場合にチェックします。この場合、課税地の選択は不要です。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角丸四角形 28">
            <a:extLst>
              <a:ext uri="{FF2B5EF4-FFF2-40B4-BE49-F238E27FC236}">
                <a16:creationId xmlns:a16="http://schemas.microsoft.com/office/drawing/2014/main" id="{BD82AE59-4DE6-FB41-B1E3-C773E91D8976}"/>
              </a:ext>
            </a:extLst>
          </p:cNvPr>
          <p:cNvSpPr/>
          <p:nvPr/>
        </p:nvSpPr>
        <p:spPr>
          <a:xfrm>
            <a:off x="4781715" y="1190735"/>
            <a:ext cx="700406" cy="257754"/>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角丸四角形 29">
            <a:extLst>
              <a:ext uri="{FF2B5EF4-FFF2-40B4-BE49-F238E27FC236}">
                <a16:creationId xmlns:a16="http://schemas.microsoft.com/office/drawing/2014/main" id="{A51D8D92-9357-8460-3220-394FAAA1A6FC}"/>
              </a:ext>
            </a:extLst>
          </p:cNvPr>
          <p:cNvSpPr/>
          <p:nvPr/>
        </p:nvSpPr>
        <p:spPr>
          <a:xfrm>
            <a:off x="4666080" y="5400555"/>
            <a:ext cx="700406" cy="261920"/>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3" name="グループ化 102">
            <a:extLst>
              <a:ext uri="{FF2B5EF4-FFF2-40B4-BE49-F238E27FC236}">
                <a16:creationId xmlns:a16="http://schemas.microsoft.com/office/drawing/2014/main" id="{A1169077-90BE-1044-25A6-DD3CD23E3AD9}"/>
              </a:ext>
            </a:extLst>
          </p:cNvPr>
          <p:cNvGrpSpPr/>
          <p:nvPr/>
        </p:nvGrpSpPr>
        <p:grpSpPr>
          <a:xfrm>
            <a:off x="4496421" y="5609645"/>
            <a:ext cx="198178" cy="281733"/>
            <a:chOff x="1417887" y="6988436"/>
            <a:chExt cx="198178" cy="281733"/>
          </a:xfrm>
        </p:grpSpPr>
        <p:sp>
          <p:nvSpPr>
            <p:cNvPr id="104" name="円/楕円 114">
              <a:extLst>
                <a:ext uri="{FF2B5EF4-FFF2-40B4-BE49-F238E27FC236}">
                  <a16:creationId xmlns:a16="http://schemas.microsoft.com/office/drawing/2014/main" id="{840AD778-7C8E-DC8D-E97E-10F1CF313543}"/>
                </a:ext>
              </a:extLst>
            </p:cNvPr>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32" name="コンテンツ プレースホルダー 2">
              <a:extLst>
                <a:ext uri="{FF2B5EF4-FFF2-40B4-BE49-F238E27FC236}">
                  <a16:creationId xmlns:a16="http://schemas.microsoft.com/office/drawing/2014/main" id="{18FF58A4-E638-DEDD-5C7A-E8F8ACC26A09}"/>
                </a:ext>
              </a:extLst>
            </p:cNvPr>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141" name="グループ化 140">
            <a:extLst>
              <a:ext uri="{FF2B5EF4-FFF2-40B4-BE49-F238E27FC236}">
                <a16:creationId xmlns:a16="http://schemas.microsoft.com/office/drawing/2014/main" id="{DFB31B7D-2B50-CC5B-10F8-0B9A25A2E0BD}"/>
              </a:ext>
            </a:extLst>
          </p:cNvPr>
          <p:cNvGrpSpPr/>
          <p:nvPr/>
        </p:nvGrpSpPr>
        <p:grpSpPr>
          <a:xfrm>
            <a:off x="4503769" y="6373726"/>
            <a:ext cx="198178" cy="281733"/>
            <a:chOff x="1417887" y="7452032"/>
            <a:chExt cx="198178" cy="281733"/>
          </a:xfrm>
        </p:grpSpPr>
        <p:sp>
          <p:nvSpPr>
            <p:cNvPr id="142" name="円/楕円 117">
              <a:extLst>
                <a:ext uri="{FF2B5EF4-FFF2-40B4-BE49-F238E27FC236}">
                  <a16:creationId xmlns:a16="http://schemas.microsoft.com/office/drawing/2014/main" id="{101839EE-9F8F-D24A-B906-79F9E27BEAA7}"/>
                </a:ext>
              </a:extLst>
            </p:cNvPr>
            <p:cNvSpPr/>
            <p:nvPr/>
          </p:nvSpPr>
          <p:spPr>
            <a:xfrm flipV="1">
              <a:off x="1417887" y="75128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43" name="コンテンツ プレースホルダー 2">
              <a:extLst>
                <a:ext uri="{FF2B5EF4-FFF2-40B4-BE49-F238E27FC236}">
                  <a16:creationId xmlns:a16="http://schemas.microsoft.com/office/drawing/2014/main" id="{66A55C2C-42EB-4524-814B-B847F95532CD}"/>
                </a:ext>
              </a:extLst>
            </p:cNvPr>
            <p:cNvSpPr txBox="1">
              <a:spLocks/>
            </p:cNvSpPr>
            <p:nvPr/>
          </p:nvSpPr>
          <p:spPr>
            <a:xfrm>
              <a:off x="1461452" y="745203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grpSp>
        <p:nvGrpSpPr>
          <p:cNvPr id="147" name="グループ化 146">
            <a:extLst>
              <a:ext uri="{FF2B5EF4-FFF2-40B4-BE49-F238E27FC236}">
                <a16:creationId xmlns:a16="http://schemas.microsoft.com/office/drawing/2014/main" id="{343ADC29-286E-B265-AF25-B36AB3B270D5}"/>
              </a:ext>
            </a:extLst>
          </p:cNvPr>
          <p:cNvGrpSpPr/>
          <p:nvPr/>
        </p:nvGrpSpPr>
        <p:grpSpPr>
          <a:xfrm>
            <a:off x="4525090" y="1427904"/>
            <a:ext cx="198178" cy="281733"/>
            <a:chOff x="4707498" y="2767507"/>
            <a:chExt cx="198178" cy="281733"/>
          </a:xfrm>
        </p:grpSpPr>
        <p:sp>
          <p:nvSpPr>
            <p:cNvPr id="148" name="円/楕円 61">
              <a:extLst>
                <a:ext uri="{FF2B5EF4-FFF2-40B4-BE49-F238E27FC236}">
                  <a16:creationId xmlns:a16="http://schemas.microsoft.com/office/drawing/2014/main" id="{477DB60C-9FAB-EECF-BDD9-B669EB616609}"/>
                </a:ext>
              </a:extLst>
            </p:cNvPr>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49" name="コンテンツ プレースホルダー 2">
              <a:extLst>
                <a:ext uri="{FF2B5EF4-FFF2-40B4-BE49-F238E27FC236}">
                  <a16:creationId xmlns:a16="http://schemas.microsoft.com/office/drawing/2014/main" id="{E44E7556-16EF-0900-A290-8897A463E342}"/>
                </a:ext>
              </a:extLst>
            </p:cNvPr>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150" name="右矢印 55">
            <a:extLst>
              <a:ext uri="{FF2B5EF4-FFF2-40B4-BE49-F238E27FC236}">
                <a16:creationId xmlns:a16="http://schemas.microsoft.com/office/drawing/2014/main" id="{3322B81E-CC5A-8478-68F8-BCE5DA80521E}"/>
              </a:ext>
            </a:extLst>
          </p:cNvPr>
          <p:cNvSpPr/>
          <p:nvPr/>
        </p:nvSpPr>
        <p:spPr>
          <a:xfrm>
            <a:off x="4883349" y="3688595"/>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1" name="右矢印 55">
            <a:extLst>
              <a:ext uri="{FF2B5EF4-FFF2-40B4-BE49-F238E27FC236}">
                <a16:creationId xmlns:a16="http://schemas.microsoft.com/office/drawing/2014/main" id="{2238AB42-8494-A4B1-E257-F6A7729476AB}"/>
              </a:ext>
            </a:extLst>
          </p:cNvPr>
          <p:cNvSpPr/>
          <p:nvPr/>
        </p:nvSpPr>
        <p:spPr>
          <a:xfrm>
            <a:off x="4883349" y="5081534"/>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52" name="グループ化 151">
            <a:extLst>
              <a:ext uri="{FF2B5EF4-FFF2-40B4-BE49-F238E27FC236}">
                <a16:creationId xmlns:a16="http://schemas.microsoft.com/office/drawing/2014/main" id="{23CD1356-4E95-C9A9-7263-F5EB8C688D33}"/>
              </a:ext>
            </a:extLst>
          </p:cNvPr>
          <p:cNvGrpSpPr/>
          <p:nvPr/>
        </p:nvGrpSpPr>
        <p:grpSpPr>
          <a:xfrm>
            <a:off x="4511041" y="6846895"/>
            <a:ext cx="198178" cy="281733"/>
            <a:chOff x="1417887" y="7452032"/>
            <a:chExt cx="198178" cy="281733"/>
          </a:xfrm>
        </p:grpSpPr>
        <p:sp>
          <p:nvSpPr>
            <p:cNvPr id="153" name="円/楕円 117">
              <a:extLst>
                <a:ext uri="{FF2B5EF4-FFF2-40B4-BE49-F238E27FC236}">
                  <a16:creationId xmlns:a16="http://schemas.microsoft.com/office/drawing/2014/main" id="{1175BACF-1C86-60A6-1ADA-F2640B4C1D0C}"/>
                </a:ext>
              </a:extLst>
            </p:cNvPr>
            <p:cNvSpPr/>
            <p:nvPr/>
          </p:nvSpPr>
          <p:spPr>
            <a:xfrm flipV="1">
              <a:off x="1417887" y="75128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54" name="コンテンツ プレースホルダー 2">
              <a:extLst>
                <a:ext uri="{FF2B5EF4-FFF2-40B4-BE49-F238E27FC236}">
                  <a16:creationId xmlns:a16="http://schemas.microsoft.com/office/drawing/2014/main" id="{7B7036F2-5EF4-7329-12AC-19F51B524053}"/>
                </a:ext>
              </a:extLst>
            </p:cNvPr>
            <p:cNvSpPr txBox="1">
              <a:spLocks/>
            </p:cNvSpPr>
            <p:nvPr/>
          </p:nvSpPr>
          <p:spPr>
            <a:xfrm>
              <a:off x="1461452" y="745203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Ⅲ</a:t>
              </a:r>
              <a:r>
                <a:rPr lang="ja-JP" altLang="en-US" sz="1400" dirty="0">
                  <a:solidFill>
                    <a:schemeClr val="bg1"/>
                  </a:solidFill>
                </a:rPr>
                <a:t>　</a:t>
              </a:r>
            </a:p>
          </p:txBody>
        </p:sp>
      </p:grpSp>
      <p:grpSp>
        <p:nvGrpSpPr>
          <p:cNvPr id="155" name="グループ化 154">
            <a:extLst>
              <a:ext uri="{FF2B5EF4-FFF2-40B4-BE49-F238E27FC236}">
                <a16:creationId xmlns:a16="http://schemas.microsoft.com/office/drawing/2014/main" id="{CB2F10F3-42EF-4DFF-FF9C-4B044F67448F}"/>
              </a:ext>
            </a:extLst>
          </p:cNvPr>
          <p:cNvGrpSpPr/>
          <p:nvPr/>
        </p:nvGrpSpPr>
        <p:grpSpPr>
          <a:xfrm>
            <a:off x="4509986" y="7796083"/>
            <a:ext cx="198178" cy="281733"/>
            <a:chOff x="1417887" y="7452032"/>
            <a:chExt cx="198178" cy="281733"/>
          </a:xfrm>
        </p:grpSpPr>
        <p:sp>
          <p:nvSpPr>
            <p:cNvPr id="156" name="円/楕円 117">
              <a:extLst>
                <a:ext uri="{FF2B5EF4-FFF2-40B4-BE49-F238E27FC236}">
                  <a16:creationId xmlns:a16="http://schemas.microsoft.com/office/drawing/2014/main" id="{D10D522C-6ADA-0988-51D8-239E270A27D5}"/>
                </a:ext>
              </a:extLst>
            </p:cNvPr>
            <p:cNvSpPr/>
            <p:nvPr/>
          </p:nvSpPr>
          <p:spPr>
            <a:xfrm flipV="1">
              <a:off x="1417887" y="75128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57" name="コンテンツ プレースホルダー 2">
              <a:extLst>
                <a:ext uri="{FF2B5EF4-FFF2-40B4-BE49-F238E27FC236}">
                  <a16:creationId xmlns:a16="http://schemas.microsoft.com/office/drawing/2014/main" id="{38D82104-6ACE-71C1-7DE5-79A46C4F2680}"/>
                </a:ext>
              </a:extLst>
            </p:cNvPr>
            <p:cNvSpPr txBox="1">
              <a:spLocks/>
            </p:cNvSpPr>
            <p:nvPr/>
          </p:nvSpPr>
          <p:spPr>
            <a:xfrm>
              <a:off x="1461452" y="745203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Ⅴ</a:t>
              </a:r>
              <a:r>
                <a:rPr lang="ja-JP" altLang="en-US" sz="1400" dirty="0">
                  <a:solidFill>
                    <a:schemeClr val="bg1"/>
                  </a:solidFill>
                </a:rPr>
                <a:t>　</a:t>
              </a:r>
            </a:p>
          </p:txBody>
        </p:sp>
      </p:grpSp>
      <p:grpSp>
        <p:nvGrpSpPr>
          <p:cNvPr id="158" name="グループ化 157">
            <a:extLst>
              <a:ext uri="{FF2B5EF4-FFF2-40B4-BE49-F238E27FC236}">
                <a16:creationId xmlns:a16="http://schemas.microsoft.com/office/drawing/2014/main" id="{0A819914-E155-0E33-6FD3-6AC1DBC32B3F}"/>
              </a:ext>
            </a:extLst>
          </p:cNvPr>
          <p:cNvGrpSpPr/>
          <p:nvPr/>
        </p:nvGrpSpPr>
        <p:grpSpPr>
          <a:xfrm>
            <a:off x="4518313" y="7342463"/>
            <a:ext cx="198178" cy="281733"/>
            <a:chOff x="1417887" y="7452032"/>
            <a:chExt cx="198178" cy="281733"/>
          </a:xfrm>
        </p:grpSpPr>
        <p:sp>
          <p:nvSpPr>
            <p:cNvPr id="159" name="円/楕円 117">
              <a:extLst>
                <a:ext uri="{FF2B5EF4-FFF2-40B4-BE49-F238E27FC236}">
                  <a16:creationId xmlns:a16="http://schemas.microsoft.com/office/drawing/2014/main" id="{1403AE20-96F0-FD27-A549-CB99BEE02471}"/>
                </a:ext>
              </a:extLst>
            </p:cNvPr>
            <p:cNvSpPr/>
            <p:nvPr/>
          </p:nvSpPr>
          <p:spPr>
            <a:xfrm flipV="1">
              <a:off x="1417887" y="75128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60" name="コンテンツ プレースホルダー 2">
              <a:extLst>
                <a:ext uri="{FF2B5EF4-FFF2-40B4-BE49-F238E27FC236}">
                  <a16:creationId xmlns:a16="http://schemas.microsoft.com/office/drawing/2014/main" id="{A79B26EE-5CDD-1E53-E231-8E4A8D67D69B}"/>
                </a:ext>
              </a:extLst>
            </p:cNvPr>
            <p:cNvSpPr txBox="1">
              <a:spLocks/>
            </p:cNvSpPr>
            <p:nvPr/>
          </p:nvSpPr>
          <p:spPr>
            <a:xfrm>
              <a:off x="1461452" y="745203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Ⅳ</a:t>
              </a:r>
              <a:r>
                <a:rPr lang="ja-JP" altLang="en-US" sz="1400" dirty="0">
                  <a:solidFill>
                    <a:schemeClr val="bg1"/>
                  </a:solidFill>
                </a:rPr>
                <a:t>　</a:t>
              </a:r>
            </a:p>
          </p:txBody>
        </p:sp>
      </p:grpSp>
      <p:sp>
        <p:nvSpPr>
          <p:cNvPr id="168" name="テキスト ボックス 167">
            <a:extLst>
              <a:ext uri="{FF2B5EF4-FFF2-40B4-BE49-F238E27FC236}">
                <a16:creationId xmlns:a16="http://schemas.microsoft.com/office/drawing/2014/main" id="{E0A3DAAE-6317-760B-455A-2FF13E62A64A}"/>
              </a:ext>
            </a:extLst>
          </p:cNvPr>
          <p:cNvSpPr txBox="1"/>
          <p:nvPr/>
        </p:nvSpPr>
        <p:spPr>
          <a:xfrm>
            <a:off x="5158625" y="3622096"/>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15</a:t>
            </a:r>
            <a:r>
              <a:rPr lang="ja-JP" altLang="en-US" sz="1200" dirty="0">
                <a:solidFill>
                  <a:srgbClr val="000000"/>
                </a:solidFill>
              </a:rPr>
              <a:t>ページへ</a:t>
            </a:r>
            <a:endParaRPr kumimoji="1" lang="ja-JP" altLang="en-US" sz="1200" dirty="0">
              <a:solidFill>
                <a:srgbClr val="000000"/>
              </a:solidFill>
            </a:endParaRPr>
          </a:p>
        </p:txBody>
      </p:sp>
      <p:sp>
        <p:nvSpPr>
          <p:cNvPr id="169" name="テキスト ボックス 168">
            <a:extLst>
              <a:ext uri="{FF2B5EF4-FFF2-40B4-BE49-F238E27FC236}">
                <a16:creationId xmlns:a16="http://schemas.microsoft.com/office/drawing/2014/main" id="{7FC6A993-C554-B6BD-376B-3924E307F3F0}"/>
              </a:ext>
            </a:extLst>
          </p:cNvPr>
          <p:cNvSpPr txBox="1"/>
          <p:nvPr/>
        </p:nvSpPr>
        <p:spPr>
          <a:xfrm>
            <a:off x="5158625" y="5015716"/>
            <a:ext cx="946642" cy="287391"/>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22</a:t>
            </a:r>
            <a:r>
              <a:rPr lang="ja-JP" altLang="en-US" sz="1200" dirty="0">
                <a:solidFill>
                  <a:srgbClr val="000000"/>
                </a:solidFill>
              </a:rPr>
              <a:t>ページへ</a:t>
            </a:r>
            <a:endParaRPr kumimoji="1" lang="ja-JP" altLang="en-US" sz="1200" dirty="0">
              <a:solidFill>
                <a:srgbClr val="000000"/>
              </a:solidFill>
            </a:endParaRPr>
          </a:p>
        </p:txBody>
      </p:sp>
      <p:pic>
        <p:nvPicPr>
          <p:cNvPr id="170" name="図 169">
            <a:extLst>
              <a:ext uri="{FF2B5EF4-FFF2-40B4-BE49-F238E27FC236}">
                <a16:creationId xmlns:a16="http://schemas.microsoft.com/office/drawing/2014/main" id="{A4DDEB2B-16D7-5C6D-CA57-54034A8AC1E2}"/>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t="488"/>
          <a:stretch/>
        </p:blipFill>
        <p:spPr>
          <a:xfrm>
            <a:off x="296041" y="1897532"/>
            <a:ext cx="3823143" cy="7022621"/>
          </a:xfrm>
          <a:prstGeom prst="rect">
            <a:avLst/>
          </a:prstGeom>
        </p:spPr>
      </p:pic>
      <p:sp>
        <p:nvSpPr>
          <p:cNvPr id="172" name="正方形/長方形 171">
            <a:extLst>
              <a:ext uri="{FF2B5EF4-FFF2-40B4-BE49-F238E27FC236}">
                <a16:creationId xmlns:a16="http://schemas.microsoft.com/office/drawing/2014/main" id="{7909C321-C54F-79E7-A08E-B7B417DAF21D}"/>
              </a:ext>
            </a:extLst>
          </p:cNvPr>
          <p:cNvSpPr/>
          <p:nvPr/>
        </p:nvSpPr>
        <p:spPr>
          <a:xfrm>
            <a:off x="304664" y="3946773"/>
            <a:ext cx="1844664" cy="2066556"/>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3" name="正方形/長方形 172">
            <a:extLst>
              <a:ext uri="{FF2B5EF4-FFF2-40B4-BE49-F238E27FC236}">
                <a16:creationId xmlns:a16="http://schemas.microsoft.com/office/drawing/2014/main" id="{928B990F-04AC-3BC9-5ECA-A59201A091EA}"/>
              </a:ext>
            </a:extLst>
          </p:cNvPr>
          <p:cNvSpPr/>
          <p:nvPr/>
        </p:nvSpPr>
        <p:spPr>
          <a:xfrm>
            <a:off x="2280597" y="8698907"/>
            <a:ext cx="1766855" cy="151142"/>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4" name="正方形/長方形 183">
            <a:extLst>
              <a:ext uri="{FF2B5EF4-FFF2-40B4-BE49-F238E27FC236}">
                <a16:creationId xmlns:a16="http://schemas.microsoft.com/office/drawing/2014/main" id="{E4B0E2EF-66C5-99F0-3790-5131EC4F1ABA}"/>
              </a:ext>
            </a:extLst>
          </p:cNvPr>
          <p:cNvSpPr/>
          <p:nvPr/>
        </p:nvSpPr>
        <p:spPr>
          <a:xfrm>
            <a:off x="2280597" y="3678856"/>
            <a:ext cx="888053" cy="241883"/>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85" name="グループ化 184">
            <a:extLst>
              <a:ext uri="{FF2B5EF4-FFF2-40B4-BE49-F238E27FC236}">
                <a16:creationId xmlns:a16="http://schemas.microsoft.com/office/drawing/2014/main" id="{D51D66AC-F25C-ED4C-4DA8-E614FB4BF43E}"/>
              </a:ext>
            </a:extLst>
          </p:cNvPr>
          <p:cNvGrpSpPr/>
          <p:nvPr/>
        </p:nvGrpSpPr>
        <p:grpSpPr>
          <a:xfrm>
            <a:off x="2095616" y="3470707"/>
            <a:ext cx="198178" cy="281733"/>
            <a:chOff x="1417887" y="7452032"/>
            <a:chExt cx="198178" cy="281733"/>
          </a:xfrm>
        </p:grpSpPr>
        <p:sp>
          <p:nvSpPr>
            <p:cNvPr id="186" name="円/楕円 102">
              <a:extLst>
                <a:ext uri="{FF2B5EF4-FFF2-40B4-BE49-F238E27FC236}">
                  <a16:creationId xmlns:a16="http://schemas.microsoft.com/office/drawing/2014/main" id="{856235C3-7D00-78D2-953F-9156EC4EF096}"/>
                </a:ext>
              </a:extLst>
            </p:cNvPr>
            <p:cNvSpPr/>
            <p:nvPr/>
          </p:nvSpPr>
          <p:spPr>
            <a:xfrm flipV="1">
              <a:off x="1417887" y="75128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87" name="コンテンツ プレースホルダー 2">
              <a:extLst>
                <a:ext uri="{FF2B5EF4-FFF2-40B4-BE49-F238E27FC236}">
                  <a16:creationId xmlns:a16="http://schemas.microsoft.com/office/drawing/2014/main" id="{FC50C2B7-B959-7147-E78B-5EA903852C3F}"/>
                </a:ext>
              </a:extLst>
            </p:cNvPr>
            <p:cNvSpPr txBox="1">
              <a:spLocks/>
            </p:cNvSpPr>
            <p:nvPr/>
          </p:nvSpPr>
          <p:spPr>
            <a:xfrm>
              <a:off x="1461452" y="745203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sp>
        <p:nvSpPr>
          <p:cNvPr id="188" name="正方形/長方形 187">
            <a:extLst>
              <a:ext uri="{FF2B5EF4-FFF2-40B4-BE49-F238E27FC236}">
                <a16:creationId xmlns:a16="http://schemas.microsoft.com/office/drawing/2014/main" id="{F62AF2B9-18C2-C144-D92B-E3ABC7186C4A}"/>
              </a:ext>
            </a:extLst>
          </p:cNvPr>
          <p:cNvSpPr/>
          <p:nvPr/>
        </p:nvSpPr>
        <p:spPr>
          <a:xfrm>
            <a:off x="2280597" y="4643622"/>
            <a:ext cx="1789753" cy="240766"/>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89" name="グループ化 188">
            <a:extLst>
              <a:ext uri="{FF2B5EF4-FFF2-40B4-BE49-F238E27FC236}">
                <a16:creationId xmlns:a16="http://schemas.microsoft.com/office/drawing/2014/main" id="{B544F7B9-FC00-2123-9C46-6649617DC804}"/>
              </a:ext>
            </a:extLst>
          </p:cNvPr>
          <p:cNvGrpSpPr/>
          <p:nvPr/>
        </p:nvGrpSpPr>
        <p:grpSpPr>
          <a:xfrm>
            <a:off x="2174801" y="4421152"/>
            <a:ext cx="198178" cy="281733"/>
            <a:chOff x="1417887" y="7452032"/>
            <a:chExt cx="198178" cy="281733"/>
          </a:xfrm>
        </p:grpSpPr>
        <p:sp>
          <p:nvSpPr>
            <p:cNvPr id="190" name="円/楕円 102">
              <a:extLst>
                <a:ext uri="{FF2B5EF4-FFF2-40B4-BE49-F238E27FC236}">
                  <a16:creationId xmlns:a16="http://schemas.microsoft.com/office/drawing/2014/main" id="{72A11F05-1800-E575-6AEF-246B17D5C8EB}"/>
                </a:ext>
              </a:extLst>
            </p:cNvPr>
            <p:cNvSpPr/>
            <p:nvPr/>
          </p:nvSpPr>
          <p:spPr>
            <a:xfrm flipV="1">
              <a:off x="1417887" y="75128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91" name="コンテンツ プレースホルダー 2">
              <a:extLst>
                <a:ext uri="{FF2B5EF4-FFF2-40B4-BE49-F238E27FC236}">
                  <a16:creationId xmlns:a16="http://schemas.microsoft.com/office/drawing/2014/main" id="{46F9C128-FDB3-6768-AF13-7A8B4125478F}"/>
                </a:ext>
              </a:extLst>
            </p:cNvPr>
            <p:cNvSpPr txBox="1">
              <a:spLocks/>
            </p:cNvSpPr>
            <p:nvPr/>
          </p:nvSpPr>
          <p:spPr>
            <a:xfrm>
              <a:off x="1461452" y="745203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Ⅲ</a:t>
              </a:r>
              <a:endParaRPr lang="ja-JP" altLang="en-US" sz="1400" dirty="0">
                <a:solidFill>
                  <a:schemeClr val="bg1"/>
                </a:solidFill>
              </a:endParaRPr>
            </a:p>
          </p:txBody>
        </p:sp>
      </p:grpSp>
      <p:sp>
        <p:nvSpPr>
          <p:cNvPr id="192" name="正方形/長方形 191">
            <a:extLst>
              <a:ext uri="{FF2B5EF4-FFF2-40B4-BE49-F238E27FC236}">
                <a16:creationId xmlns:a16="http://schemas.microsoft.com/office/drawing/2014/main" id="{436D596D-EF97-DB7E-F547-BE7942791232}"/>
              </a:ext>
            </a:extLst>
          </p:cNvPr>
          <p:cNvSpPr/>
          <p:nvPr/>
        </p:nvSpPr>
        <p:spPr>
          <a:xfrm>
            <a:off x="2241167" y="7894444"/>
            <a:ext cx="1824428" cy="781860"/>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93" name="グループ化 192">
            <a:extLst>
              <a:ext uri="{FF2B5EF4-FFF2-40B4-BE49-F238E27FC236}">
                <a16:creationId xmlns:a16="http://schemas.microsoft.com/office/drawing/2014/main" id="{C6E299A8-D14A-123A-E0BA-9F2625B28423}"/>
              </a:ext>
            </a:extLst>
          </p:cNvPr>
          <p:cNvGrpSpPr/>
          <p:nvPr/>
        </p:nvGrpSpPr>
        <p:grpSpPr>
          <a:xfrm>
            <a:off x="2151903" y="7691820"/>
            <a:ext cx="198178" cy="281733"/>
            <a:chOff x="1417887" y="7452032"/>
            <a:chExt cx="198178" cy="281733"/>
          </a:xfrm>
        </p:grpSpPr>
        <p:sp>
          <p:nvSpPr>
            <p:cNvPr id="194" name="円/楕円 102">
              <a:extLst>
                <a:ext uri="{FF2B5EF4-FFF2-40B4-BE49-F238E27FC236}">
                  <a16:creationId xmlns:a16="http://schemas.microsoft.com/office/drawing/2014/main" id="{7746367A-D6B9-6084-F360-2F44D01187F5}"/>
                </a:ext>
              </a:extLst>
            </p:cNvPr>
            <p:cNvSpPr/>
            <p:nvPr/>
          </p:nvSpPr>
          <p:spPr>
            <a:xfrm flipV="1">
              <a:off x="1417887" y="75128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95" name="コンテンツ プレースホルダー 2">
              <a:extLst>
                <a:ext uri="{FF2B5EF4-FFF2-40B4-BE49-F238E27FC236}">
                  <a16:creationId xmlns:a16="http://schemas.microsoft.com/office/drawing/2014/main" id="{58F712B8-68A8-F484-5AF5-ED3054F353E6}"/>
                </a:ext>
              </a:extLst>
            </p:cNvPr>
            <p:cNvSpPr txBox="1">
              <a:spLocks/>
            </p:cNvSpPr>
            <p:nvPr/>
          </p:nvSpPr>
          <p:spPr>
            <a:xfrm>
              <a:off x="1461452" y="745203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Ⅴ</a:t>
              </a:r>
              <a:endParaRPr lang="ja-JP" altLang="en-US" sz="1400" dirty="0">
                <a:solidFill>
                  <a:schemeClr val="bg1"/>
                </a:solidFill>
              </a:endParaRPr>
            </a:p>
          </p:txBody>
        </p:sp>
      </p:grpSp>
      <p:grpSp>
        <p:nvGrpSpPr>
          <p:cNvPr id="196" name="グループ化 195">
            <a:extLst>
              <a:ext uri="{FF2B5EF4-FFF2-40B4-BE49-F238E27FC236}">
                <a16:creationId xmlns:a16="http://schemas.microsoft.com/office/drawing/2014/main" id="{1ABBCD1B-3F06-15E9-1E0E-F550DFF0A4A5}"/>
              </a:ext>
            </a:extLst>
          </p:cNvPr>
          <p:cNvGrpSpPr/>
          <p:nvPr/>
        </p:nvGrpSpPr>
        <p:grpSpPr>
          <a:xfrm>
            <a:off x="4521722" y="8851733"/>
            <a:ext cx="198178" cy="281733"/>
            <a:chOff x="1417887" y="7452032"/>
            <a:chExt cx="198178" cy="281733"/>
          </a:xfrm>
        </p:grpSpPr>
        <p:sp>
          <p:nvSpPr>
            <p:cNvPr id="197" name="円/楕円 117">
              <a:extLst>
                <a:ext uri="{FF2B5EF4-FFF2-40B4-BE49-F238E27FC236}">
                  <a16:creationId xmlns:a16="http://schemas.microsoft.com/office/drawing/2014/main" id="{06FD00E8-AC7B-4E42-88EB-FA37A355244F}"/>
                </a:ext>
              </a:extLst>
            </p:cNvPr>
            <p:cNvSpPr/>
            <p:nvPr/>
          </p:nvSpPr>
          <p:spPr>
            <a:xfrm flipV="1">
              <a:off x="1417887" y="75128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98" name="コンテンツ プレースホルダー 2">
              <a:extLst>
                <a:ext uri="{FF2B5EF4-FFF2-40B4-BE49-F238E27FC236}">
                  <a16:creationId xmlns:a16="http://schemas.microsoft.com/office/drawing/2014/main" id="{C1C819C3-8231-7D8C-4866-8C0DCDC7305D}"/>
                </a:ext>
              </a:extLst>
            </p:cNvPr>
            <p:cNvSpPr txBox="1">
              <a:spLocks/>
            </p:cNvSpPr>
            <p:nvPr/>
          </p:nvSpPr>
          <p:spPr>
            <a:xfrm>
              <a:off x="1461452" y="745203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Ⅵ</a:t>
              </a:r>
              <a:r>
                <a:rPr lang="ja-JP" altLang="en-US" sz="1400" dirty="0">
                  <a:solidFill>
                    <a:schemeClr val="bg1"/>
                  </a:solidFill>
                </a:rPr>
                <a:t>　</a:t>
              </a:r>
            </a:p>
          </p:txBody>
        </p:sp>
      </p:grpSp>
      <p:sp>
        <p:nvSpPr>
          <p:cNvPr id="199" name="正方形/長方形 198">
            <a:extLst>
              <a:ext uri="{FF2B5EF4-FFF2-40B4-BE49-F238E27FC236}">
                <a16:creationId xmlns:a16="http://schemas.microsoft.com/office/drawing/2014/main" id="{D867266E-B9F0-BC23-068D-4E81CCE1EEBA}"/>
              </a:ext>
            </a:extLst>
          </p:cNvPr>
          <p:cNvSpPr/>
          <p:nvPr/>
        </p:nvSpPr>
        <p:spPr>
          <a:xfrm>
            <a:off x="2259804" y="6013329"/>
            <a:ext cx="1805790" cy="1071126"/>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200" name="グループ化 199">
            <a:extLst>
              <a:ext uri="{FF2B5EF4-FFF2-40B4-BE49-F238E27FC236}">
                <a16:creationId xmlns:a16="http://schemas.microsoft.com/office/drawing/2014/main" id="{C5209674-28AB-2568-DAE7-8A5055D3F6F8}"/>
              </a:ext>
            </a:extLst>
          </p:cNvPr>
          <p:cNvGrpSpPr/>
          <p:nvPr/>
        </p:nvGrpSpPr>
        <p:grpSpPr>
          <a:xfrm>
            <a:off x="2174801" y="5833849"/>
            <a:ext cx="198178" cy="239123"/>
            <a:chOff x="1417887" y="7429588"/>
            <a:chExt cx="198178" cy="281733"/>
          </a:xfrm>
        </p:grpSpPr>
        <p:sp>
          <p:nvSpPr>
            <p:cNvPr id="201" name="円/楕円 102">
              <a:extLst>
                <a:ext uri="{FF2B5EF4-FFF2-40B4-BE49-F238E27FC236}">
                  <a16:creationId xmlns:a16="http://schemas.microsoft.com/office/drawing/2014/main" id="{9909E2E2-2638-F1F0-174D-EFF8D2C7461F}"/>
                </a:ext>
              </a:extLst>
            </p:cNvPr>
            <p:cNvSpPr/>
            <p:nvPr/>
          </p:nvSpPr>
          <p:spPr>
            <a:xfrm flipV="1">
              <a:off x="1417887" y="75128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202" name="コンテンツ プレースホルダー 2">
              <a:extLst>
                <a:ext uri="{FF2B5EF4-FFF2-40B4-BE49-F238E27FC236}">
                  <a16:creationId xmlns:a16="http://schemas.microsoft.com/office/drawing/2014/main" id="{889510DE-A23B-2452-72AA-9395DDD15AD7}"/>
                </a:ext>
              </a:extLst>
            </p:cNvPr>
            <p:cNvSpPr txBox="1">
              <a:spLocks/>
            </p:cNvSpPr>
            <p:nvPr/>
          </p:nvSpPr>
          <p:spPr>
            <a:xfrm>
              <a:off x="1461452" y="7429588"/>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Ⅳ</a:t>
              </a:r>
              <a:endParaRPr lang="ja-JP" altLang="en-US" sz="1400" dirty="0">
                <a:solidFill>
                  <a:schemeClr val="bg1"/>
                </a:solidFill>
              </a:endParaRPr>
            </a:p>
          </p:txBody>
        </p:sp>
      </p:grpSp>
      <p:grpSp>
        <p:nvGrpSpPr>
          <p:cNvPr id="203" name="グループ化 202">
            <a:extLst>
              <a:ext uri="{FF2B5EF4-FFF2-40B4-BE49-F238E27FC236}">
                <a16:creationId xmlns:a16="http://schemas.microsoft.com/office/drawing/2014/main" id="{B140A3DD-C0D5-5434-3C6F-874D33B40E95}"/>
              </a:ext>
            </a:extLst>
          </p:cNvPr>
          <p:cNvGrpSpPr/>
          <p:nvPr/>
        </p:nvGrpSpPr>
        <p:grpSpPr>
          <a:xfrm>
            <a:off x="2135589" y="8507521"/>
            <a:ext cx="198178" cy="281733"/>
            <a:chOff x="1417887" y="7452032"/>
            <a:chExt cx="198178" cy="281733"/>
          </a:xfrm>
        </p:grpSpPr>
        <p:sp>
          <p:nvSpPr>
            <p:cNvPr id="204" name="円/楕円 117">
              <a:extLst>
                <a:ext uri="{FF2B5EF4-FFF2-40B4-BE49-F238E27FC236}">
                  <a16:creationId xmlns:a16="http://schemas.microsoft.com/office/drawing/2014/main" id="{87DE37DB-8C8E-5999-BE6B-9DD43FDFA918}"/>
                </a:ext>
              </a:extLst>
            </p:cNvPr>
            <p:cNvSpPr/>
            <p:nvPr/>
          </p:nvSpPr>
          <p:spPr>
            <a:xfrm flipV="1">
              <a:off x="1417887" y="75128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205" name="コンテンツ プレースホルダー 2">
              <a:extLst>
                <a:ext uri="{FF2B5EF4-FFF2-40B4-BE49-F238E27FC236}">
                  <a16:creationId xmlns:a16="http://schemas.microsoft.com/office/drawing/2014/main" id="{44BEB922-6974-EAC7-4C46-861EB8F530D5}"/>
                </a:ext>
              </a:extLst>
            </p:cNvPr>
            <p:cNvSpPr txBox="1">
              <a:spLocks/>
            </p:cNvSpPr>
            <p:nvPr/>
          </p:nvSpPr>
          <p:spPr>
            <a:xfrm>
              <a:off x="1461452" y="745203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Ⅵ</a:t>
              </a:r>
              <a:r>
                <a:rPr lang="ja-JP" altLang="en-US" sz="1400" dirty="0">
                  <a:solidFill>
                    <a:schemeClr val="bg1"/>
                  </a:solidFill>
                </a:rPr>
                <a:t>　</a:t>
              </a:r>
            </a:p>
          </p:txBody>
        </p:sp>
      </p:grpSp>
      <p:sp>
        <p:nvSpPr>
          <p:cNvPr id="206" name="右矢印 55">
            <a:extLst>
              <a:ext uri="{FF2B5EF4-FFF2-40B4-BE49-F238E27FC236}">
                <a16:creationId xmlns:a16="http://schemas.microsoft.com/office/drawing/2014/main" id="{4D6133F0-B752-C718-DA67-F9D64141A1C6}"/>
              </a:ext>
            </a:extLst>
          </p:cNvPr>
          <p:cNvSpPr/>
          <p:nvPr/>
        </p:nvSpPr>
        <p:spPr>
          <a:xfrm>
            <a:off x="4883349" y="4202802"/>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7" name="テキスト ボックス 206">
            <a:extLst>
              <a:ext uri="{FF2B5EF4-FFF2-40B4-BE49-F238E27FC236}">
                <a16:creationId xmlns:a16="http://schemas.microsoft.com/office/drawing/2014/main" id="{D572D8C0-7D8B-122F-A72C-3DC495962EEE}"/>
              </a:ext>
            </a:extLst>
          </p:cNvPr>
          <p:cNvSpPr txBox="1"/>
          <p:nvPr/>
        </p:nvSpPr>
        <p:spPr>
          <a:xfrm>
            <a:off x="5158625" y="4150361"/>
            <a:ext cx="946642" cy="287391"/>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21</a:t>
            </a:r>
            <a:r>
              <a:rPr lang="ja-JP" altLang="en-US" sz="1200" dirty="0">
                <a:solidFill>
                  <a:srgbClr val="000000"/>
                </a:solidFill>
              </a:rPr>
              <a:t>ページへ</a:t>
            </a:r>
            <a:endParaRPr kumimoji="1" lang="ja-JP" altLang="en-US" sz="1200" dirty="0">
              <a:solidFill>
                <a:srgbClr val="000000"/>
              </a:solidFill>
            </a:endParaRPr>
          </a:p>
        </p:txBody>
      </p:sp>
      <p:pic>
        <p:nvPicPr>
          <p:cNvPr id="2" name="図 1"/>
          <p:cNvPicPr>
            <a:picLocks noChangeAspect="1"/>
          </p:cNvPicPr>
          <p:nvPr/>
        </p:nvPicPr>
        <p:blipFill>
          <a:blip r:embed="rId7"/>
          <a:stretch>
            <a:fillRect/>
          </a:stretch>
        </p:blipFill>
        <p:spPr>
          <a:xfrm>
            <a:off x="285494" y="1670424"/>
            <a:ext cx="3844235" cy="636881"/>
          </a:xfrm>
          <a:prstGeom prst="rect">
            <a:avLst/>
          </a:prstGeom>
        </p:spPr>
      </p:pic>
      <p:sp>
        <p:nvSpPr>
          <p:cNvPr id="81" name="正方形/長方形 80">
            <a:extLst>
              <a:ext uri="{FF2B5EF4-FFF2-40B4-BE49-F238E27FC236}">
                <a16:creationId xmlns:a16="http://schemas.microsoft.com/office/drawing/2014/main" id="{EC961E39-40DE-4030-3C68-06D1646A6E45}"/>
              </a:ext>
            </a:extLst>
          </p:cNvPr>
          <p:cNvSpPr/>
          <p:nvPr/>
        </p:nvSpPr>
        <p:spPr>
          <a:xfrm>
            <a:off x="2238851" y="2294329"/>
            <a:ext cx="1831499" cy="897143"/>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84" name="グループ化 83">
            <a:extLst>
              <a:ext uri="{FF2B5EF4-FFF2-40B4-BE49-F238E27FC236}">
                <a16:creationId xmlns:a16="http://schemas.microsoft.com/office/drawing/2014/main" id="{EA3CEC84-D837-1231-1440-A8585B4DF07D}"/>
              </a:ext>
            </a:extLst>
          </p:cNvPr>
          <p:cNvGrpSpPr/>
          <p:nvPr/>
        </p:nvGrpSpPr>
        <p:grpSpPr>
          <a:xfrm>
            <a:off x="2095616" y="2233379"/>
            <a:ext cx="198178" cy="281733"/>
            <a:chOff x="1417887" y="6988436"/>
            <a:chExt cx="198178" cy="281733"/>
          </a:xfrm>
        </p:grpSpPr>
        <p:sp>
          <p:nvSpPr>
            <p:cNvPr id="86" name="円/楕円 99">
              <a:extLst>
                <a:ext uri="{FF2B5EF4-FFF2-40B4-BE49-F238E27FC236}">
                  <a16:creationId xmlns:a16="http://schemas.microsoft.com/office/drawing/2014/main" id="{CBBFF25E-8FCA-D789-7CF5-CCB4EE8A0CBF}"/>
                </a:ext>
              </a:extLst>
            </p:cNvPr>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87" name="コンテンツ プレースホルダー 2">
              <a:extLst>
                <a:ext uri="{FF2B5EF4-FFF2-40B4-BE49-F238E27FC236}">
                  <a16:creationId xmlns:a16="http://schemas.microsoft.com/office/drawing/2014/main" id="{031F0147-74AB-F58B-196B-38A9322C6B59}"/>
                </a:ext>
              </a:extLst>
            </p:cNvPr>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pic>
        <p:nvPicPr>
          <p:cNvPr id="3" name="図 2"/>
          <p:cNvPicPr>
            <a:picLocks noChangeAspect="1"/>
          </p:cNvPicPr>
          <p:nvPr/>
        </p:nvPicPr>
        <p:blipFill>
          <a:blip r:embed="rId8"/>
          <a:stretch>
            <a:fillRect/>
          </a:stretch>
        </p:blipFill>
        <p:spPr>
          <a:xfrm>
            <a:off x="298314" y="8874477"/>
            <a:ext cx="3801801" cy="350601"/>
          </a:xfrm>
          <a:prstGeom prst="rect">
            <a:avLst/>
          </a:prstGeom>
        </p:spPr>
      </p:pic>
      <p:sp>
        <p:nvSpPr>
          <p:cNvPr id="90" name="正方形/長方形 89">
            <a:extLst>
              <a:ext uri="{FF2B5EF4-FFF2-40B4-BE49-F238E27FC236}">
                <a16:creationId xmlns:a16="http://schemas.microsoft.com/office/drawing/2014/main" id="{6EF9C385-9502-58BE-57E0-7830F92AD1F9}"/>
              </a:ext>
            </a:extLst>
          </p:cNvPr>
          <p:cNvSpPr/>
          <p:nvPr/>
        </p:nvSpPr>
        <p:spPr>
          <a:xfrm>
            <a:off x="1772240" y="9214552"/>
            <a:ext cx="1003300" cy="37376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79" name="グループ化 78">
            <a:extLst>
              <a:ext uri="{FF2B5EF4-FFF2-40B4-BE49-F238E27FC236}">
                <a16:creationId xmlns:a16="http://schemas.microsoft.com/office/drawing/2014/main" id="{343ADC29-286E-B265-AF25-B36AB3B270D5}"/>
              </a:ext>
            </a:extLst>
          </p:cNvPr>
          <p:cNvGrpSpPr/>
          <p:nvPr/>
        </p:nvGrpSpPr>
        <p:grpSpPr>
          <a:xfrm>
            <a:off x="63344" y="3856949"/>
            <a:ext cx="198178" cy="281733"/>
            <a:chOff x="4707498" y="2767507"/>
            <a:chExt cx="198178" cy="281733"/>
          </a:xfrm>
        </p:grpSpPr>
        <p:sp>
          <p:nvSpPr>
            <p:cNvPr id="88" name="円/楕円 61">
              <a:extLst>
                <a:ext uri="{FF2B5EF4-FFF2-40B4-BE49-F238E27FC236}">
                  <a16:creationId xmlns:a16="http://schemas.microsoft.com/office/drawing/2014/main" id="{477DB60C-9FAB-EECF-BDD9-B669EB616609}"/>
                </a:ext>
              </a:extLst>
            </p:cNvPr>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94" name="コンテンツ プレースホルダー 2">
              <a:extLst>
                <a:ext uri="{FF2B5EF4-FFF2-40B4-BE49-F238E27FC236}">
                  <a16:creationId xmlns:a16="http://schemas.microsoft.com/office/drawing/2014/main" id="{E44E7556-16EF-0900-A290-8897A463E342}"/>
                </a:ext>
              </a:extLst>
            </p:cNvPr>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pic>
        <p:nvPicPr>
          <p:cNvPr id="115" name="図 114">
            <a:extLst>
              <a:ext uri="{FF2B5EF4-FFF2-40B4-BE49-F238E27FC236}">
                <a16:creationId xmlns:a16="http://schemas.microsoft.com/office/drawing/2014/main" id="{06D4F411-F7FC-453C-B569-1121E02023B5}"/>
              </a:ext>
            </a:extLst>
          </p:cNvPr>
          <p:cNvPicPr>
            <a:picLocks noChangeAspect="1"/>
          </p:cNvPicPr>
          <p:nvPr/>
        </p:nvPicPr>
        <p:blipFill>
          <a:blip r:embed="rId9"/>
          <a:stretch>
            <a:fillRect/>
          </a:stretch>
        </p:blipFill>
        <p:spPr>
          <a:xfrm>
            <a:off x="4496209" y="8395341"/>
            <a:ext cx="237915" cy="237915"/>
          </a:xfrm>
          <a:prstGeom prst="rect">
            <a:avLst/>
          </a:prstGeom>
        </p:spPr>
      </p:pic>
    </p:spTree>
    <p:extLst>
      <p:ext uri="{BB962C8B-B14F-4D97-AF65-F5344CB8AC3E}">
        <p14:creationId xmlns:p14="http://schemas.microsoft.com/office/powerpoint/2010/main" val="3949282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000" y="3350981"/>
            <a:ext cx="2773025" cy="3034655"/>
          </a:xfrm>
          <a:prstGeom prst="rect">
            <a:avLst/>
          </a:prstGeom>
        </p:spPr>
      </p:pic>
      <p:sp>
        <p:nvSpPr>
          <p:cNvPr id="46" name="正方形/長方形 45"/>
          <p:cNvSpPr/>
          <p:nvPr/>
        </p:nvSpPr>
        <p:spPr>
          <a:xfrm>
            <a:off x="368398" y="5189413"/>
            <a:ext cx="2862228" cy="1136607"/>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2-3. </a:t>
            </a:r>
            <a:r>
              <a:rPr lang="ja-JP" altLang="en-US" dirty="0">
                <a:solidFill>
                  <a:srgbClr val="000000"/>
                </a:solidFill>
              </a:rPr>
              <a:t>受給資格認定の申請をする</a:t>
            </a:r>
          </a:p>
        </p:txBody>
      </p:sp>
      <p:sp>
        <p:nvSpPr>
          <p:cNvPr id="34" name="正方形/長方形 33"/>
          <p:cNvSpPr/>
          <p:nvPr/>
        </p:nvSpPr>
        <p:spPr>
          <a:xfrm>
            <a:off x="192754" y="829666"/>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認定申請登録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保護者等情報</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(3/3)</a:t>
            </a:r>
            <a:endPar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3429000" y="1661851"/>
            <a:ext cx="3294961" cy="1725355"/>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「個人番号を入力する」を選択します。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生活保護関係情報で、「受給あり」を選択します。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福祉事務所設置自治体を選択します。</a:t>
            </a:r>
            <a:endParaRPr kumimoji="1"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351925" y="4635355"/>
            <a:ext cx="2862228" cy="288855"/>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24" name="正方形/長方形 23"/>
          <p:cNvSpPr/>
          <p:nvPr/>
        </p:nvSpPr>
        <p:spPr>
          <a:xfrm>
            <a:off x="3429000" y="3827345"/>
            <a:ext cx="3287145" cy="3190648"/>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182563" indent="-182563"/>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Ⅰ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「受給あり」を選択すると表示されます。福祉</a:t>
            </a:r>
            <a:r>
              <a:rPr lang="zh-TW"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事務所設置自治体</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日現在</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に生活保護を受けている自治体を選択してください。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参考：福祉事務所一覧</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hlinkClick r:id="rId4"/>
              </a:rPr>
              <a:t>https://www.mhlw.go.jp/stf/seisakunitsuite/bunya/hukushi_kaigo/seikatsuhogo/fukusijimusyo/index.html</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Ⅰ</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「受給あり」を選択した場合、「課税地情報」の欄は非表示になります。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この場合、課税地の選択は必要ありません。</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3539824" y="1567457"/>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9"/>
          <p:cNvSpPr/>
          <p:nvPr/>
        </p:nvSpPr>
        <p:spPr>
          <a:xfrm>
            <a:off x="3556647" y="3751520"/>
            <a:ext cx="700406" cy="261920"/>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4" name="グループ化 113"/>
          <p:cNvGrpSpPr/>
          <p:nvPr/>
        </p:nvGrpSpPr>
        <p:grpSpPr>
          <a:xfrm>
            <a:off x="3494717" y="4026728"/>
            <a:ext cx="198178" cy="281733"/>
            <a:chOff x="1417887" y="6988436"/>
            <a:chExt cx="198178" cy="281733"/>
          </a:xfrm>
        </p:grpSpPr>
        <p:sp>
          <p:nvSpPr>
            <p:cNvPr id="115" name="円/楕円 114"/>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16"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58" name="グループ化 57"/>
          <p:cNvGrpSpPr/>
          <p:nvPr/>
        </p:nvGrpSpPr>
        <p:grpSpPr>
          <a:xfrm>
            <a:off x="3484408" y="2296747"/>
            <a:ext cx="198178" cy="281733"/>
            <a:chOff x="4707498" y="3412377"/>
            <a:chExt cx="198178" cy="281733"/>
          </a:xfrm>
        </p:grpSpPr>
        <p:sp>
          <p:nvSpPr>
            <p:cNvPr id="59" name="円/楕円 58"/>
            <p:cNvSpPr/>
            <p:nvPr/>
          </p:nvSpPr>
          <p:spPr>
            <a:xfrm flipV="1">
              <a:off x="4707498" y="347212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0" name="コンテンツ プレースホルダー 2"/>
            <p:cNvSpPr txBox="1">
              <a:spLocks/>
            </p:cNvSpPr>
            <p:nvPr/>
          </p:nvSpPr>
          <p:spPr>
            <a:xfrm>
              <a:off x="4750140" y="341237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２</a:t>
              </a:r>
            </a:p>
          </p:txBody>
        </p:sp>
      </p:grpSp>
      <p:grpSp>
        <p:nvGrpSpPr>
          <p:cNvPr id="61" name="グループ化 60"/>
          <p:cNvGrpSpPr/>
          <p:nvPr/>
        </p:nvGrpSpPr>
        <p:grpSpPr>
          <a:xfrm>
            <a:off x="3477414" y="1874291"/>
            <a:ext cx="198178" cy="281733"/>
            <a:chOff x="4707498" y="2767507"/>
            <a:chExt cx="198178" cy="281733"/>
          </a:xfrm>
        </p:grpSpPr>
        <p:sp>
          <p:nvSpPr>
            <p:cNvPr id="62" name="円/楕円 61"/>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3"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１</a:t>
              </a:r>
            </a:p>
          </p:txBody>
        </p:sp>
      </p:grpSp>
      <p:grpSp>
        <p:nvGrpSpPr>
          <p:cNvPr id="67" name="グループ化 66"/>
          <p:cNvGrpSpPr/>
          <p:nvPr/>
        </p:nvGrpSpPr>
        <p:grpSpPr>
          <a:xfrm>
            <a:off x="142370" y="4505202"/>
            <a:ext cx="203422" cy="281733"/>
            <a:chOff x="4480149" y="1342646"/>
            <a:chExt cx="198178" cy="281733"/>
          </a:xfrm>
        </p:grpSpPr>
        <p:sp>
          <p:nvSpPr>
            <p:cNvPr id="68" name="円/楕円 67"/>
            <p:cNvSpPr/>
            <p:nvPr/>
          </p:nvSpPr>
          <p:spPr>
            <a:xfrm flipV="1">
              <a:off x="4480149" y="1402395"/>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9" name="コンテンツ プレースホルダー 2"/>
            <p:cNvSpPr txBox="1">
              <a:spLocks/>
            </p:cNvSpPr>
            <p:nvPr/>
          </p:nvSpPr>
          <p:spPr>
            <a:xfrm>
              <a:off x="4522806" y="134264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２</a:t>
              </a:r>
            </a:p>
          </p:txBody>
        </p:sp>
      </p:grpSp>
      <p:sp>
        <p:nvSpPr>
          <p:cNvPr id="42" name="正方形/長方形 41"/>
          <p:cNvSpPr/>
          <p:nvPr/>
        </p:nvSpPr>
        <p:spPr bwMode="gray">
          <a:xfrm>
            <a:off x="4400370" y="94231"/>
            <a:ext cx="2401684" cy="571593"/>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生活保護（生活扶助）を</a:t>
            </a:r>
            <a:endParaRPr lang="en-US" altLang="ja-JP"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受給している</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a:t>
            </a:r>
          </a:p>
        </p:txBody>
      </p:sp>
      <p:sp>
        <p:nvSpPr>
          <p:cNvPr id="72" name="正方形/長方形 71"/>
          <p:cNvSpPr/>
          <p:nvPr/>
        </p:nvSpPr>
        <p:spPr>
          <a:xfrm>
            <a:off x="298684" y="4966537"/>
            <a:ext cx="3019658" cy="1399093"/>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grpSp>
        <p:nvGrpSpPr>
          <p:cNvPr id="73" name="グループ化 72"/>
          <p:cNvGrpSpPr/>
          <p:nvPr/>
        </p:nvGrpSpPr>
        <p:grpSpPr>
          <a:xfrm>
            <a:off x="419684" y="5475517"/>
            <a:ext cx="198178" cy="281733"/>
            <a:chOff x="1417887" y="6988436"/>
            <a:chExt cx="198178" cy="281733"/>
          </a:xfrm>
        </p:grpSpPr>
        <p:sp>
          <p:nvSpPr>
            <p:cNvPr id="74" name="円/楕円 66"/>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5"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47" name="グループ化 46"/>
          <p:cNvGrpSpPr/>
          <p:nvPr/>
        </p:nvGrpSpPr>
        <p:grpSpPr>
          <a:xfrm>
            <a:off x="153440" y="5089327"/>
            <a:ext cx="200704" cy="281733"/>
            <a:chOff x="4479431" y="1481043"/>
            <a:chExt cx="198178" cy="281733"/>
          </a:xfrm>
        </p:grpSpPr>
        <p:sp>
          <p:nvSpPr>
            <p:cNvPr id="48" name="円/楕円 67"/>
            <p:cNvSpPr/>
            <p:nvPr/>
          </p:nvSpPr>
          <p:spPr>
            <a:xfrm flipV="1">
              <a:off x="4479431" y="1540792"/>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9" name="コンテンツ プレースホルダー 2"/>
            <p:cNvSpPr txBox="1">
              <a:spLocks/>
            </p:cNvSpPr>
            <p:nvPr/>
          </p:nvSpPr>
          <p:spPr>
            <a:xfrm>
              <a:off x="4522069" y="1481043"/>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３</a:t>
              </a:r>
            </a:p>
          </p:txBody>
        </p:sp>
      </p:grpSp>
      <p:grpSp>
        <p:nvGrpSpPr>
          <p:cNvPr id="32" name="グループ化 31"/>
          <p:cNvGrpSpPr/>
          <p:nvPr/>
        </p:nvGrpSpPr>
        <p:grpSpPr>
          <a:xfrm>
            <a:off x="420616" y="5802808"/>
            <a:ext cx="198178" cy="281733"/>
            <a:chOff x="1417887" y="6988436"/>
            <a:chExt cx="198178" cy="281733"/>
          </a:xfrm>
        </p:grpSpPr>
        <p:sp>
          <p:nvSpPr>
            <p:cNvPr id="33" name="円/楕円 66"/>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5" name="コンテンツ プレースホルダー 2"/>
            <p:cNvSpPr txBox="1">
              <a:spLocks/>
            </p:cNvSpPr>
            <p:nvPr/>
          </p:nvSpPr>
          <p:spPr>
            <a:xfrm>
              <a:off x="1454834" y="6988436"/>
              <a:ext cx="132212"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grpSp>
        <p:nvGrpSpPr>
          <p:cNvPr id="36" name="グループ化 35"/>
          <p:cNvGrpSpPr/>
          <p:nvPr/>
        </p:nvGrpSpPr>
        <p:grpSpPr>
          <a:xfrm>
            <a:off x="3487786" y="5974622"/>
            <a:ext cx="198178" cy="281733"/>
            <a:chOff x="1405552" y="6573900"/>
            <a:chExt cx="198178" cy="281733"/>
          </a:xfrm>
        </p:grpSpPr>
        <p:sp>
          <p:nvSpPr>
            <p:cNvPr id="37" name="円/楕円 66"/>
            <p:cNvSpPr/>
            <p:nvPr/>
          </p:nvSpPr>
          <p:spPr>
            <a:xfrm flipV="1">
              <a:off x="1405552" y="6631785"/>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8" name="コンテンツ プレースホルダー 2"/>
            <p:cNvSpPr txBox="1">
              <a:spLocks/>
            </p:cNvSpPr>
            <p:nvPr/>
          </p:nvSpPr>
          <p:spPr>
            <a:xfrm>
              <a:off x="1451876" y="6573900"/>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pic>
        <p:nvPicPr>
          <p:cNvPr id="43" name="図 42">
            <a:extLst>
              <a:ext uri="{FF2B5EF4-FFF2-40B4-BE49-F238E27FC236}">
                <a16:creationId xmlns:a16="http://schemas.microsoft.com/office/drawing/2014/main" id="{34010AE7-F39A-4EBB-B04A-9FB928BE30F7}"/>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p:blipFill>
        <p:spPr>
          <a:xfrm>
            <a:off x="375735" y="1512443"/>
            <a:ext cx="2921114" cy="515852"/>
          </a:xfrm>
          <a:prstGeom prst="rect">
            <a:avLst/>
          </a:prstGeom>
        </p:spPr>
      </p:pic>
      <p:pic>
        <p:nvPicPr>
          <p:cNvPr id="45" name="図 44">
            <a:extLst>
              <a:ext uri="{FF2B5EF4-FFF2-40B4-BE49-F238E27FC236}">
                <a16:creationId xmlns:a16="http://schemas.microsoft.com/office/drawing/2014/main" id="{ECD634DF-6715-4385-ABFF-1E30FEF32825}"/>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a:stretch/>
        </p:blipFill>
        <p:spPr>
          <a:xfrm>
            <a:off x="375735" y="2017042"/>
            <a:ext cx="2921114" cy="1180758"/>
          </a:xfrm>
          <a:prstGeom prst="rect">
            <a:avLst/>
          </a:prstGeom>
        </p:spPr>
      </p:pic>
      <p:sp>
        <p:nvSpPr>
          <p:cNvPr id="50" name="フローチャート: せん孔テープ 49">
            <a:extLst>
              <a:ext uri="{FF2B5EF4-FFF2-40B4-BE49-F238E27FC236}">
                <a16:creationId xmlns:a16="http://schemas.microsoft.com/office/drawing/2014/main" id="{00EA7491-125F-47DE-B7D2-918DB54889A4}"/>
              </a:ext>
            </a:extLst>
          </p:cNvPr>
          <p:cNvSpPr/>
          <p:nvPr/>
        </p:nvSpPr>
        <p:spPr>
          <a:xfrm>
            <a:off x="420616" y="1930901"/>
            <a:ext cx="2740246" cy="298901"/>
          </a:xfrm>
          <a:prstGeom prst="flowChartPunchedTape">
            <a:avLst/>
          </a:prstGeom>
          <a:solidFill>
            <a:schemeClr val="accent1"/>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1" name="正方形/長方形 50">
            <a:extLst>
              <a:ext uri="{FF2B5EF4-FFF2-40B4-BE49-F238E27FC236}">
                <a16:creationId xmlns:a16="http://schemas.microsoft.com/office/drawing/2014/main" id="{65479E69-A52B-40E4-A9E8-567E88F62E20}"/>
              </a:ext>
            </a:extLst>
          </p:cNvPr>
          <p:cNvSpPr/>
          <p:nvPr/>
        </p:nvSpPr>
        <p:spPr>
          <a:xfrm>
            <a:off x="345792" y="2253173"/>
            <a:ext cx="2862228" cy="216709"/>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53" name="円/楕円 67">
            <a:extLst>
              <a:ext uri="{FF2B5EF4-FFF2-40B4-BE49-F238E27FC236}">
                <a16:creationId xmlns:a16="http://schemas.microsoft.com/office/drawing/2014/main" id="{0D755227-1F97-49FC-806F-3FD6F7EC061D}"/>
              </a:ext>
            </a:extLst>
          </p:cNvPr>
          <p:cNvSpPr/>
          <p:nvPr/>
        </p:nvSpPr>
        <p:spPr>
          <a:xfrm flipV="1">
            <a:off x="149568" y="2172055"/>
            <a:ext cx="200704"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4" name="コンテンツ プレースホルダー 2">
            <a:extLst>
              <a:ext uri="{FF2B5EF4-FFF2-40B4-BE49-F238E27FC236}">
                <a16:creationId xmlns:a16="http://schemas.microsoft.com/office/drawing/2014/main" id="{224488F4-317E-4227-91FC-B21B7A68681E}"/>
              </a:ext>
            </a:extLst>
          </p:cNvPr>
          <p:cNvSpPr txBox="1">
            <a:spLocks/>
          </p:cNvSpPr>
          <p:nvPr/>
        </p:nvSpPr>
        <p:spPr>
          <a:xfrm>
            <a:off x="192754" y="2112306"/>
            <a:ext cx="127194"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１</a:t>
            </a:r>
          </a:p>
        </p:txBody>
      </p:sp>
      <p:sp>
        <p:nvSpPr>
          <p:cNvPr id="70" name="コンテンツ プレースホルダー 2">
            <a:extLst>
              <a:ext uri="{FF2B5EF4-FFF2-40B4-BE49-F238E27FC236}">
                <a16:creationId xmlns:a16="http://schemas.microsoft.com/office/drawing/2014/main" id="{CC3016C0-53EC-41E3-A6B7-251CC002CF2E}"/>
              </a:ext>
            </a:extLst>
          </p:cNvPr>
          <p:cNvSpPr txBox="1">
            <a:spLocks/>
          </p:cNvSpPr>
          <p:nvPr/>
        </p:nvSpPr>
        <p:spPr>
          <a:xfrm>
            <a:off x="155340" y="7693629"/>
            <a:ext cx="127194"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１</a:t>
            </a:r>
          </a:p>
        </p:txBody>
      </p:sp>
      <p:grpSp>
        <p:nvGrpSpPr>
          <p:cNvPr id="77" name="グループ化 76">
            <a:extLst>
              <a:ext uri="{FF2B5EF4-FFF2-40B4-BE49-F238E27FC236}">
                <a16:creationId xmlns:a16="http://schemas.microsoft.com/office/drawing/2014/main" id="{30DEDA42-1415-4916-9213-F3DB1A033D8A}"/>
              </a:ext>
            </a:extLst>
          </p:cNvPr>
          <p:cNvGrpSpPr/>
          <p:nvPr/>
        </p:nvGrpSpPr>
        <p:grpSpPr>
          <a:xfrm>
            <a:off x="3489178" y="2932755"/>
            <a:ext cx="198178" cy="281733"/>
            <a:chOff x="4707498" y="2767507"/>
            <a:chExt cx="198178" cy="281733"/>
          </a:xfrm>
        </p:grpSpPr>
        <p:sp>
          <p:nvSpPr>
            <p:cNvPr id="78" name="円/楕円 61">
              <a:extLst>
                <a:ext uri="{FF2B5EF4-FFF2-40B4-BE49-F238E27FC236}">
                  <a16:creationId xmlns:a16="http://schemas.microsoft.com/office/drawing/2014/main" id="{5C0053D6-7AFA-4190-8EF7-F2ADF99C70EC}"/>
                </a:ext>
              </a:extLst>
            </p:cNvPr>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9" name="コンテンツ プレースホルダー 2">
              <a:extLst>
                <a:ext uri="{FF2B5EF4-FFF2-40B4-BE49-F238E27FC236}">
                  <a16:creationId xmlns:a16="http://schemas.microsoft.com/office/drawing/2014/main" id="{2EC9A712-A67D-458E-8A2C-B7856C9DD31D}"/>
                </a:ext>
              </a:extLst>
            </p:cNvPr>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３</a:t>
              </a:r>
            </a:p>
          </p:txBody>
        </p:sp>
      </p:grpSp>
    </p:spTree>
    <p:extLst>
      <p:ext uri="{BB962C8B-B14F-4D97-AF65-F5344CB8AC3E}">
        <p14:creationId xmlns:p14="http://schemas.microsoft.com/office/powerpoint/2010/main" val="416427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47800" y="1740671"/>
            <a:ext cx="4188756" cy="7748817"/>
          </a:xfrm>
          <a:prstGeom prst="rect">
            <a:avLst/>
          </a:prstGeom>
        </p:spPr>
      </p:pic>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2-3.</a:t>
            </a:r>
            <a:r>
              <a:rPr lang="ja-JP" altLang="en-US" dirty="0">
                <a:solidFill>
                  <a:srgbClr val="000000"/>
                </a:solidFill>
              </a:rPr>
              <a:t> 受給資格認定の申請をする</a:t>
            </a:r>
          </a:p>
        </p:txBody>
      </p:sp>
      <p:sp>
        <p:nvSpPr>
          <p:cNvPr id="34" name="正方形/長方形 33"/>
          <p:cNvSpPr/>
          <p:nvPr/>
        </p:nvSpPr>
        <p:spPr>
          <a:xfrm>
            <a:off x="155980" y="1188770"/>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5.</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認定申請登録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収入状況取得</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(1/9)</a:t>
            </a:r>
            <a:endPar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4571367" y="1753183"/>
            <a:ext cx="2173315" cy="2118872"/>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申請日をカレンダーから選択します。</a:t>
            </a:r>
            <a:r>
              <a:rPr lang="en-US" altLang="ja-JP" sz="12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2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月中の日付を設定してください。</a:t>
            </a:r>
            <a:endParaRPr lang="en-US" altLang="ja-JP" sz="12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個人番号カードをスマートフォン又は</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IC</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カードリーダライタにかざし、「個人番号カード事前チェック」ボタンをクリックします。</a:t>
            </a:r>
            <a:endParaRPr kumimoji="1"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863803" y="3404456"/>
            <a:ext cx="2793797" cy="249854"/>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正方形/長方形 23"/>
          <p:cNvSpPr/>
          <p:nvPr/>
        </p:nvSpPr>
        <p:spPr>
          <a:xfrm>
            <a:off x="4581404" y="4079651"/>
            <a:ext cx="2163277" cy="5774135"/>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180975" indent="-85725">
              <a:buFont typeface="Arial" panose="020B0604020202020204" pitchFamily="34" charset="0"/>
              <a:buChar char="•"/>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端末（パソコン、スマートフォン等）にマイナポータルアプリをインストールする必要があります。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95250"/>
            <a:endParaRPr lang="en-US" altLang="ja-JP"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95250"/>
            <a:endPar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95250"/>
            <a:endPar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95250"/>
            <a:endPar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95250"/>
            <a:endPar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95250"/>
            <a:endPar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95250"/>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85725">
              <a:buFont typeface="Arial" panose="020B0604020202020204" pitchFamily="34" charset="0"/>
              <a:buChar char="•"/>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下記のサイトよりマイナポータルアプリをダウンロードし、ご使用中の端末にインストールしてください。</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95250"/>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【PC</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の場合</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hlinkClick r:id="rId4"/>
              </a:rPr>
              <a:t>https://img.myna.go.jp/manual/02/0006.html</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85725">
              <a:buFont typeface="Arial" panose="020B0604020202020204" pitchFamily="34" charset="0"/>
              <a:buChar char="•"/>
            </a:pP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85725">
              <a:buFont typeface="Arial" panose="020B0604020202020204" pitchFamily="34" charset="0"/>
              <a:buChar char="•"/>
            </a:pP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85725">
              <a:buFont typeface="Arial" panose="020B0604020202020204" pitchFamily="34" charset="0"/>
              <a:buChar char="•"/>
            </a:pP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95250"/>
            <a:r>
              <a:rPr lang="ja-JP" altLang="en-US" sz="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3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95250"/>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スマートフォンの場合</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marL="95250"/>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Android</a:t>
            </a:r>
          </a:p>
          <a:p>
            <a:pPr marL="95250"/>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hlinkClick r:id="rId5"/>
              </a:rPr>
              <a:t>https://img.myna.go.jp/manual/02/0026.html</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95250"/>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iPhone</a:t>
            </a:r>
          </a:p>
          <a:p>
            <a:pPr marL="95250"/>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hlinkClick r:id="rId6"/>
              </a:rPr>
              <a:t>https://img.myna.go.jp/manual/02/0027.html</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95250"/>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85725">
              <a:buFont typeface="Arial" panose="020B0604020202020204" pitchFamily="34" charset="0"/>
              <a:buChar char="•"/>
            </a:pP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4727798" y="1625339"/>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9"/>
          <p:cNvSpPr/>
          <p:nvPr/>
        </p:nvSpPr>
        <p:spPr>
          <a:xfrm>
            <a:off x="4739830" y="3977800"/>
            <a:ext cx="700406" cy="261920"/>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1" name="グループ化 60"/>
          <p:cNvGrpSpPr/>
          <p:nvPr/>
        </p:nvGrpSpPr>
        <p:grpSpPr>
          <a:xfrm>
            <a:off x="4623393" y="2572843"/>
            <a:ext cx="198178" cy="281733"/>
            <a:chOff x="4707498" y="2767507"/>
            <a:chExt cx="198178" cy="281733"/>
          </a:xfrm>
        </p:grpSpPr>
        <p:sp>
          <p:nvSpPr>
            <p:cNvPr id="62" name="円/楕円 61"/>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3"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72" name="グループ化 71"/>
          <p:cNvGrpSpPr/>
          <p:nvPr/>
        </p:nvGrpSpPr>
        <p:grpSpPr>
          <a:xfrm>
            <a:off x="572561" y="3358967"/>
            <a:ext cx="209880" cy="281733"/>
            <a:chOff x="4707498" y="1706457"/>
            <a:chExt cx="198178" cy="281733"/>
          </a:xfrm>
        </p:grpSpPr>
        <p:sp>
          <p:nvSpPr>
            <p:cNvPr id="73"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4"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75" name="グループ化 74"/>
          <p:cNvGrpSpPr/>
          <p:nvPr/>
        </p:nvGrpSpPr>
        <p:grpSpPr>
          <a:xfrm>
            <a:off x="4623393" y="1850635"/>
            <a:ext cx="209880" cy="281733"/>
            <a:chOff x="4707498" y="1706457"/>
            <a:chExt cx="198178" cy="281733"/>
          </a:xfrm>
        </p:grpSpPr>
        <p:sp>
          <p:nvSpPr>
            <p:cNvPr id="76"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7"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47" name="正方形/長方形 46"/>
          <p:cNvSpPr/>
          <p:nvPr/>
        </p:nvSpPr>
        <p:spPr bwMode="gray">
          <a:xfrm>
            <a:off x="4245404" y="86497"/>
            <a:ext cx="2546340" cy="578243"/>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個人番号カードを使用して</a:t>
            </a:r>
            <a:endParaRPr lang="en-US" altLang="ja-JP"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自己情報を提出する</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a:t>
            </a:r>
          </a:p>
        </p:txBody>
      </p:sp>
      <p:sp>
        <p:nvSpPr>
          <p:cNvPr id="36" name="テキスト ボックス 35"/>
          <p:cNvSpPr txBox="1"/>
          <p:nvPr/>
        </p:nvSpPr>
        <p:spPr>
          <a:xfrm>
            <a:off x="5811473" y="3755806"/>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16</a:t>
            </a:r>
            <a:r>
              <a:rPr lang="ja-JP" altLang="en-US" sz="1200" dirty="0">
                <a:solidFill>
                  <a:srgbClr val="000000"/>
                </a:solidFill>
              </a:rPr>
              <a:t>ページへ</a:t>
            </a:r>
            <a:endParaRPr kumimoji="1" lang="ja-JP" altLang="en-US" sz="1200" dirty="0">
              <a:solidFill>
                <a:srgbClr val="000000"/>
              </a:solidFill>
            </a:endParaRPr>
          </a:p>
        </p:txBody>
      </p:sp>
      <p:pic>
        <p:nvPicPr>
          <p:cNvPr id="3" name="図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2482" y="7305049"/>
            <a:ext cx="1901622" cy="485970"/>
          </a:xfrm>
          <a:prstGeom prst="rect">
            <a:avLst/>
          </a:prstGeom>
        </p:spPr>
      </p:pic>
      <p:pic>
        <p:nvPicPr>
          <p:cNvPr id="4" name="図 3">
            <a:extLst>
              <a:ext uri="{FF2B5EF4-FFF2-40B4-BE49-F238E27FC236}">
                <a16:creationId xmlns:a16="http://schemas.microsoft.com/office/drawing/2014/main" id="{55854000-B7C4-4756-803D-FAADB2AD5C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33273" y="9178761"/>
            <a:ext cx="1582414" cy="664182"/>
          </a:xfrm>
          <a:prstGeom prst="rect">
            <a:avLst/>
          </a:prstGeom>
        </p:spPr>
      </p:pic>
      <p:pic>
        <p:nvPicPr>
          <p:cNvPr id="2" name="図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52552" y="4672947"/>
            <a:ext cx="300036" cy="101829"/>
          </a:xfrm>
          <a:prstGeom prst="rect">
            <a:avLst/>
          </a:prstGeom>
        </p:spPr>
      </p:pic>
      <p:pic>
        <p:nvPicPr>
          <p:cNvPr id="37" name="図 36"/>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1564514" y="5044226"/>
            <a:ext cx="311727" cy="342900"/>
          </a:xfrm>
          <a:prstGeom prst="rect">
            <a:avLst/>
          </a:prstGeom>
        </p:spPr>
      </p:pic>
      <p:sp>
        <p:nvSpPr>
          <p:cNvPr id="32" name="テキスト ボックス 31"/>
          <p:cNvSpPr txBox="1"/>
          <p:nvPr/>
        </p:nvSpPr>
        <p:spPr>
          <a:xfrm>
            <a:off x="1533628" y="5057915"/>
            <a:ext cx="347808" cy="184666"/>
          </a:xfrm>
          <a:prstGeom prst="rect">
            <a:avLst/>
          </a:prstGeom>
          <a:noFill/>
        </p:spPr>
        <p:txBody>
          <a:bodyPr wrap="square" rtlCol="0">
            <a:spAutoFit/>
          </a:bodyPr>
          <a:lstStyle/>
          <a:p>
            <a:r>
              <a:rPr lang="ja-JP" altLang="en-US" sz="600" dirty="0"/>
              <a:t>支援</a:t>
            </a:r>
            <a:endParaRPr kumimoji="1" lang="ja-JP" altLang="en-US" sz="600" dirty="0"/>
          </a:p>
        </p:txBody>
      </p:sp>
      <p:sp>
        <p:nvSpPr>
          <p:cNvPr id="33" name="テキスト ボックス 32"/>
          <p:cNvSpPr txBox="1"/>
          <p:nvPr/>
        </p:nvSpPr>
        <p:spPr>
          <a:xfrm>
            <a:off x="1505345" y="5213162"/>
            <a:ext cx="347808" cy="184666"/>
          </a:xfrm>
          <a:prstGeom prst="rect">
            <a:avLst/>
          </a:prstGeom>
          <a:noFill/>
        </p:spPr>
        <p:txBody>
          <a:bodyPr wrap="square" rtlCol="0">
            <a:spAutoFit/>
          </a:bodyPr>
          <a:lstStyle/>
          <a:p>
            <a:r>
              <a:rPr lang="ja-JP" altLang="en-US" sz="600" dirty="0"/>
              <a:t>一郎</a:t>
            </a:r>
            <a:endParaRPr kumimoji="1" lang="ja-JP" altLang="en-US" sz="600" dirty="0"/>
          </a:p>
        </p:txBody>
      </p:sp>
      <p:pic>
        <p:nvPicPr>
          <p:cNvPr id="38" name="図 37"/>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3530372" y="5060052"/>
            <a:ext cx="322118" cy="327314"/>
          </a:xfrm>
          <a:prstGeom prst="rect">
            <a:avLst/>
          </a:prstGeom>
        </p:spPr>
      </p:pic>
      <p:sp>
        <p:nvSpPr>
          <p:cNvPr id="31" name="テキスト ボックス 30"/>
          <p:cNvSpPr txBox="1"/>
          <p:nvPr/>
        </p:nvSpPr>
        <p:spPr>
          <a:xfrm>
            <a:off x="3494292" y="5030471"/>
            <a:ext cx="347808" cy="184666"/>
          </a:xfrm>
          <a:prstGeom prst="rect">
            <a:avLst/>
          </a:prstGeom>
          <a:noFill/>
        </p:spPr>
        <p:txBody>
          <a:bodyPr wrap="square" rtlCol="0">
            <a:spAutoFit/>
          </a:bodyPr>
          <a:lstStyle/>
          <a:p>
            <a:r>
              <a:rPr lang="ja-JP" altLang="en-US" sz="600" dirty="0"/>
              <a:t>支援</a:t>
            </a:r>
            <a:endParaRPr kumimoji="1" lang="ja-JP" altLang="en-US" sz="600" dirty="0"/>
          </a:p>
        </p:txBody>
      </p:sp>
      <p:sp>
        <p:nvSpPr>
          <p:cNvPr id="35" name="テキスト ボックス 34"/>
          <p:cNvSpPr txBox="1"/>
          <p:nvPr/>
        </p:nvSpPr>
        <p:spPr>
          <a:xfrm>
            <a:off x="3504682" y="5197734"/>
            <a:ext cx="347808" cy="184666"/>
          </a:xfrm>
          <a:prstGeom prst="rect">
            <a:avLst/>
          </a:prstGeom>
          <a:noFill/>
        </p:spPr>
        <p:txBody>
          <a:bodyPr wrap="square" rtlCol="0">
            <a:spAutoFit/>
          </a:bodyPr>
          <a:lstStyle/>
          <a:p>
            <a:r>
              <a:rPr lang="ja-JP" altLang="en-US" sz="600" dirty="0"/>
              <a:t>花子</a:t>
            </a:r>
            <a:endParaRPr kumimoji="1" lang="ja-JP" altLang="en-US" sz="600" dirty="0"/>
          </a:p>
        </p:txBody>
      </p:sp>
      <p:sp>
        <p:nvSpPr>
          <p:cNvPr id="5" name="テキスト ボックス 4"/>
          <p:cNvSpPr txBox="1"/>
          <p:nvPr/>
        </p:nvSpPr>
        <p:spPr>
          <a:xfrm>
            <a:off x="4673595" y="4960386"/>
            <a:ext cx="1984799" cy="900246"/>
          </a:xfrm>
          <a:prstGeom prst="rect">
            <a:avLst/>
          </a:prstGeom>
          <a:solidFill>
            <a:schemeClr val="bg1"/>
          </a:solidFill>
          <a:ln>
            <a:solidFill>
              <a:schemeClr val="tx1"/>
            </a:solidFill>
          </a:ln>
        </p:spPr>
        <p:txBody>
          <a:bodyPr wrap="square" rtlCol="0">
            <a:spAutoFit/>
          </a:bodyPr>
          <a:lstStyle/>
          <a:p>
            <a:pPr marL="95250"/>
            <a:r>
              <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利用するための推奨環境</a:t>
            </a:r>
            <a:endPar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95250"/>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Microsoft</a:t>
            </a: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Windows</a:t>
            </a: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95250"/>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10,11</a:t>
            </a:r>
          </a:p>
          <a:p>
            <a:pPr marL="95250"/>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Android 6.0</a:t>
            </a: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95250"/>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iOS 14.0</a:t>
            </a: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以上　　　　等</a:t>
            </a:r>
            <a:endPar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272142" y="4232493"/>
            <a:ext cx="4210050" cy="2423629"/>
          </a:xfrm>
          <a:prstGeom prst="rect">
            <a:avLst/>
          </a:prstGeom>
        </p:spPr>
      </p:pic>
      <p:pic>
        <p:nvPicPr>
          <p:cNvPr id="43" name="図 42"/>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264682" y="6672257"/>
            <a:ext cx="4210050" cy="2280365"/>
          </a:xfrm>
          <a:prstGeom prst="rect">
            <a:avLst/>
          </a:prstGeom>
        </p:spPr>
      </p:pic>
      <p:sp>
        <p:nvSpPr>
          <p:cNvPr id="42" name="フローチャート: せん孔テープ 41"/>
          <p:cNvSpPr/>
          <p:nvPr/>
        </p:nvSpPr>
        <p:spPr>
          <a:xfrm>
            <a:off x="375729" y="6489564"/>
            <a:ext cx="4130805" cy="247515"/>
          </a:xfrm>
          <a:prstGeom prst="flowChartPunchedTape">
            <a:avLst/>
          </a:prstGeom>
          <a:solidFill>
            <a:schemeClr val="accent1"/>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67" name="グループ化 66"/>
          <p:cNvGrpSpPr/>
          <p:nvPr/>
        </p:nvGrpSpPr>
        <p:grpSpPr>
          <a:xfrm>
            <a:off x="375729" y="7481053"/>
            <a:ext cx="198178" cy="281733"/>
            <a:chOff x="4707498" y="2767507"/>
            <a:chExt cx="198178" cy="281733"/>
          </a:xfrm>
        </p:grpSpPr>
        <p:sp>
          <p:nvSpPr>
            <p:cNvPr id="68" name="円/楕円 67"/>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9"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sp>
        <p:nvSpPr>
          <p:cNvPr id="71" name="正方形/長方形 70"/>
          <p:cNvSpPr/>
          <p:nvPr/>
        </p:nvSpPr>
        <p:spPr>
          <a:xfrm>
            <a:off x="573907" y="7601009"/>
            <a:ext cx="751860" cy="32954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40" name="図 39"/>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1393570" y="4895753"/>
            <a:ext cx="890588" cy="295276"/>
          </a:xfrm>
          <a:prstGeom prst="rect">
            <a:avLst/>
          </a:prstGeom>
        </p:spPr>
      </p:pic>
      <p:pic>
        <p:nvPicPr>
          <p:cNvPr id="41" name="図 40"/>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3371850" y="4913993"/>
            <a:ext cx="873554" cy="295276"/>
          </a:xfrm>
          <a:prstGeom prst="rect">
            <a:avLst/>
          </a:prstGeom>
        </p:spPr>
      </p:pic>
      <p:sp>
        <p:nvSpPr>
          <p:cNvPr id="8" name="テキスト ボックス 7">
            <a:extLst>
              <a:ext uri="{FF2B5EF4-FFF2-40B4-BE49-F238E27FC236}">
                <a16:creationId xmlns:a16="http://schemas.microsoft.com/office/drawing/2014/main" id="{DDF9D603-F22A-42DF-9831-86768D7D94B9}"/>
              </a:ext>
            </a:extLst>
          </p:cNvPr>
          <p:cNvSpPr txBox="1"/>
          <p:nvPr/>
        </p:nvSpPr>
        <p:spPr bwMode="gray">
          <a:xfrm>
            <a:off x="891560" y="3422291"/>
            <a:ext cx="1794490" cy="215444"/>
          </a:xfrm>
          <a:prstGeom prst="rect">
            <a:avLst/>
          </a:prstGeom>
          <a:solidFill>
            <a:schemeClr val="bg1"/>
          </a:solidFill>
          <a:ln>
            <a:noFill/>
          </a:ln>
        </p:spPr>
        <p:txBody>
          <a:bodyPr wrap="square" rtlCol="0">
            <a:spAutoFit/>
          </a:bodyPr>
          <a:lstStyle/>
          <a:p>
            <a:r>
              <a:rPr lang="en-US" altLang="ja-JP" sz="800" dirty="0"/>
              <a:t>20XX</a:t>
            </a:r>
            <a:r>
              <a:rPr lang="ja-JP" altLang="en-US" sz="800" dirty="0"/>
              <a:t>年</a:t>
            </a:r>
            <a:r>
              <a:rPr lang="en-US" altLang="ja-JP" sz="800" dirty="0"/>
              <a:t>4</a:t>
            </a:r>
            <a:r>
              <a:rPr lang="ja-JP" altLang="en-US" sz="800" dirty="0"/>
              <a:t>月●日</a:t>
            </a:r>
            <a:endParaRPr kumimoji="1" lang="ja-JP" altLang="en-US" sz="800" dirty="0"/>
          </a:p>
        </p:txBody>
      </p:sp>
    </p:spTree>
    <p:extLst>
      <p:ext uri="{BB962C8B-B14F-4D97-AF65-F5344CB8AC3E}">
        <p14:creationId xmlns:p14="http://schemas.microsoft.com/office/powerpoint/2010/main" val="1109058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18380" y="3770181"/>
            <a:ext cx="3311086" cy="1615246"/>
          </a:xfrm>
          <a:prstGeom prst="rect">
            <a:avLst/>
          </a:prstGeom>
        </p:spPr>
      </p:pic>
      <p:sp>
        <p:nvSpPr>
          <p:cNvPr id="11" name="テキスト プレースホルダー 10"/>
          <p:cNvSpPr>
            <a:spLocks noGrp="1"/>
          </p:cNvSpPr>
          <p:nvPr>
            <p:ph type="body" sz="quarter" idx="10"/>
          </p:nvPr>
        </p:nvSpPr>
        <p:spPr/>
        <p:txBody>
          <a:bodyPr>
            <a:normAutofit fontScale="85000" lnSpcReduction="20000"/>
          </a:bodyPr>
          <a:lstStyle/>
          <a:p>
            <a:pPr>
              <a:tabLst>
                <a:tab pos="1346200" algn="l"/>
              </a:tabLst>
            </a:pPr>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2-3.</a:t>
            </a:r>
            <a:r>
              <a:rPr lang="ja-JP" altLang="en-US" dirty="0">
                <a:solidFill>
                  <a:srgbClr val="000000"/>
                </a:solidFill>
              </a:rPr>
              <a:t> 受給資格認定の申請をする</a:t>
            </a:r>
          </a:p>
        </p:txBody>
      </p:sp>
      <p:sp>
        <p:nvSpPr>
          <p:cNvPr id="71" name="正方形/長方形 70"/>
          <p:cNvSpPr/>
          <p:nvPr/>
        </p:nvSpPr>
        <p:spPr>
          <a:xfrm>
            <a:off x="3621318" y="5231434"/>
            <a:ext cx="216598" cy="152697"/>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正方形/長方形 22"/>
          <p:cNvSpPr/>
          <p:nvPr/>
        </p:nvSpPr>
        <p:spPr>
          <a:xfrm>
            <a:off x="192754" y="1168242"/>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5.</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認定申請登録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収入状況取得</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(2/9)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マイナポータルの画面</a:t>
            </a:r>
          </a:p>
        </p:txBody>
      </p:sp>
      <p:sp>
        <p:nvSpPr>
          <p:cNvPr id="26" name="正方形/長方形 25"/>
          <p:cNvSpPr/>
          <p:nvPr/>
        </p:nvSpPr>
        <p:spPr>
          <a:xfrm>
            <a:off x="4468833" y="1719441"/>
            <a:ext cx="2274136" cy="2099707"/>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スマートフォンの場合</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marL="182563"/>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スマートフォンを直接、個人番号カードの上にかざします。（左側上図参照）</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【PC</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の場合</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marL="182563"/>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IC</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カードリーダライタをパソコンに接続し、個人番号カードをかざして、「次へ」ボタンをクリックします。（左側下図参照）</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4625264" y="1601120"/>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2" name="グループ化 31"/>
          <p:cNvGrpSpPr/>
          <p:nvPr/>
        </p:nvGrpSpPr>
        <p:grpSpPr>
          <a:xfrm>
            <a:off x="4507412" y="1823798"/>
            <a:ext cx="209880" cy="281733"/>
            <a:chOff x="4707498" y="1706457"/>
            <a:chExt cx="198178" cy="281733"/>
          </a:xfrm>
        </p:grpSpPr>
        <p:sp>
          <p:nvSpPr>
            <p:cNvPr id="33"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5"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30" name="正方形/長方形 29"/>
          <p:cNvSpPr/>
          <p:nvPr/>
        </p:nvSpPr>
        <p:spPr>
          <a:xfrm>
            <a:off x="4472470" y="4096769"/>
            <a:ext cx="2269178" cy="1192935"/>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93663"/>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うまく読み取れない場合は</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marL="268288" indent="-92075">
              <a:buFont typeface="Arial" panose="020B0604020202020204" pitchFamily="34" charset="0"/>
              <a:buChar char="•"/>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一度スマートフォンを離し、再度近づけてください。</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8288" indent="-92075">
              <a:buFont typeface="Arial" panose="020B0604020202020204" pitchFamily="34" charset="0"/>
              <a:buChar char="•"/>
            </a:pP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IC</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カードリーダライタの接続を確認してください。</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4630895" y="3937679"/>
            <a:ext cx="748280" cy="308736"/>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8" name="図 27">
            <a:extLst>
              <a:ext uri="{FF2B5EF4-FFF2-40B4-BE49-F238E27FC236}">
                <a16:creationId xmlns:a16="http://schemas.microsoft.com/office/drawing/2014/main" id="{E172DA47-345D-486D-A8D2-607CE529BC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378" y="6384638"/>
            <a:ext cx="3651629" cy="2905674"/>
          </a:xfrm>
          <a:prstGeom prst="rect">
            <a:avLst/>
          </a:prstGeom>
        </p:spPr>
      </p:pic>
      <p:sp>
        <p:nvSpPr>
          <p:cNvPr id="36" name="正方形/長方形 35">
            <a:extLst>
              <a:ext uri="{FF2B5EF4-FFF2-40B4-BE49-F238E27FC236}">
                <a16:creationId xmlns:a16="http://schemas.microsoft.com/office/drawing/2014/main" id="{7F2BE082-288D-4C4D-8738-94669F28D5C0}"/>
              </a:ext>
            </a:extLst>
          </p:cNvPr>
          <p:cNvSpPr/>
          <p:nvPr/>
        </p:nvSpPr>
        <p:spPr>
          <a:xfrm>
            <a:off x="192754" y="5468670"/>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5.</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認定申請登録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収入状況取得</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(3/9)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マイナポータルの画面</a:t>
            </a:r>
          </a:p>
        </p:txBody>
      </p:sp>
      <p:sp>
        <p:nvSpPr>
          <p:cNvPr id="37" name="正方形/長方形 36">
            <a:extLst>
              <a:ext uri="{FF2B5EF4-FFF2-40B4-BE49-F238E27FC236}">
                <a16:creationId xmlns:a16="http://schemas.microsoft.com/office/drawing/2014/main" id="{34202D15-4D40-4EA8-A4EB-6DB791D3804D}"/>
              </a:ext>
            </a:extLst>
          </p:cNvPr>
          <p:cNvSpPr/>
          <p:nvPr/>
        </p:nvSpPr>
        <p:spPr>
          <a:xfrm>
            <a:off x="4468833" y="6041626"/>
            <a:ext cx="2272815" cy="1124207"/>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個人番号カードの券面事項入力補助用パスワードを入力します。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OK</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」ボタンをクリックします。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a:extLst>
              <a:ext uri="{FF2B5EF4-FFF2-40B4-BE49-F238E27FC236}">
                <a16:creationId xmlns:a16="http://schemas.microsoft.com/office/drawing/2014/main" id="{029D1980-F887-4B80-9245-3BDDB6436B6B}"/>
              </a:ext>
            </a:extLst>
          </p:cNvPr>
          <p:cNvSpPr/>
          <p:nvPr/>
        </p:nvSpPr>
        <p:spPr>
          <a:xfrm>
            <a:off x="1808448" y="7560974"/>
            <a:ext cx="386462" cy="138124"/>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9" name="正方形/長方形 38">
            <a:extLst>
              <a:ext uri="{FF2B5EF4-FFF2-40B4-BE49-F238E27FC236}">
                <a16:creationId xmlns:a16="http://schemas.microsoft.com/office/drawing/2014/main" id="{949B2FC5-0462-4F52-B438-02C45111AC78}"/>
              </a:ext>
            </a:extLst>
          </p:cNvPr>
          <p:cNvSpPr/>
          <p:nvPr/>
        </p:nvSpPr>
        <p:spPr>
          <a:xfrm>
            <a:off x="4468909" y="7472856"/>
            <a:ext cx="2272735" cy="2115644"/>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182563" indent="-7938"/>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券面事項入力補助用パスワードは、個人番号カードを市区町村窓口で受け取った際に設定した数字です。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7938"/>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正しいパスワードを入力してもエラーが出る場合、入力した保護者等の生年月日に誤りがある可能性があります。「キャンセル」をクリックし、前画面に戻って生年月日を確認してください。</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28">
            <a:extLst>
              <a:ext uri="{FF2B5EF4-FFF2-40B4-BE49-F238E27FC236}">
                <a16:creationId xmlns:a16="http://schemas.microsoft.com/office/drawing/2014/main" id="{6EEE5755-AAEB-417D-B30F-0D2B81814BFF}"/>
              </a:ext>
            </a:extLst>
          </p:cNvPr>
          <p:cNvSpPr/>
          <p:nvPr/>
        </p:nvSpPr>
        <p:spPr>
          <a:xfrm>
            <a:off x="4679830" y="5899603"/>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29">
            <a:extLst>
              <a:ext uri="{FF2B5EF4-FFF2-40B4-BE49-F238E27FC236}">
                <a16:creationId xmlns:a16="http://schemas.microsoft.com/office/drawing/2014/main" id="{B01EF1C9-53DD-4CE4-B8CD-7282A2A46279}"/>
              </a:ext>
            </a:extLst>
          </p:cNvPr>
          <p:cNvSpPr/>
          <p:nvPr/>
        </p:nvSpPr>
        <p:spPr>
          <a:xfrm>
            <a:off x="4681899" y="7348980"/>
            <a:ext cx="700406" cy="261920"/>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2" name="グループ化 41">
            <a:extLst>
              <a:ext uri="{FF2B5EF4-FFF2-40B4-BE49-F238E27FC236}">
                <a16:creationId xmlns:a16="http://schemas.microsoft.com/office/drawing/2014/main" id="{5068F4A5-8FB5-4BF4-980F-7C5888F61B30}"/>
              </a:ext>
            </a:extLst>
          </p:cNvPr>
          <p:cNvGrpSpPr/>
          <p:nvPr/>
        </p:nvGrpSpPr>
        <p:grpSpPr>
          <a:xfrm>
            <a:off x="4497181" y="6772311"/>
            <a:ext cx="198178" cy="281733"/>
            <a:chOff x="4707498" y="2754060"/>
            <a:chExt cx="198178" cy="281733"/>
          </a:xfrm>
        </p:grpSpPr>
        <p:sp>
          <p:nvSpPr>
            <p:cNvPr id="43" name="円/楕円 61">
              <a:extLst>
                <a:ext uri="{FF2B5EF4-FFF2-40B4-BE49-F238E27FC236}">
                  <a16:creationId xmlns:a16="http://schemas.microsoft.com/office/drawing/2014/main" id="{48BF5549-F785-45D7-81FD-D35229A29C7F}"/>
                </a:ext>
              </a:extLst>
            </p:cNvPr>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4" name="コンテンツ プレースホルダー 2">
              <a:extLst>
                <a:ext uri="{FF2B5EF4-FFF2-40B4-BE49-F238E27FC236}">
                  <a16:creationId xmlns:a16="http://schemas.microsoft.com/office/drawing/2014/main" id="{214334D5-2EFC-49D5-AF11-D7F2B3BDDBA2}"/>
                </a:ext>
              </a:extLst>
            </p:cNvPr>
            <p:cNvSpPr txBox="1">
              <a:spLocks/>
            </p:cNvSpPr>
            <p:nvPr/>
          </p:nvSpPr>
          <p:spPr>
            <a:xfrm>
              <a:off x="4755967" y="2754060"/>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45" name="グループ化 44">
            <a:extLst>
              <a:ext uri="{FF2B5EF4-FFF2-40B4-BE49-F238E27FC236}">
                <a16:creationId xmlns:a16="http://schemas.microsoft.com/office/drawing/2014/main" id="{C8D14647-35C3-409B-9EA4-E0222CAF9F71}"/>
              </a:ext>
            </a:extLst>
          </p:cNvPr>
          <p:cNvGrpSpPr/>
          <p:nvPr/>
        </p:nvGrpSpPr>
        <p:grpSpPr>
          <a:xfrm>
            <a:off x="2207239" y="7400897"/>
            <a:ext cx="209880" cy="281733"/>
            <a:chOff x="4707498" y="1706457"/>
            <a:chExt cx="198178" cy="281733"/>
          </a:xfrm>
        </p:grpSpPr>
        <p:sp>
          <p:nvSpPr>
            <p:cNvPr id="46" name="円/楕円 129">
              <a:extLst>
                <a:ext uri="{FF2B5EF4-FFF2-40B4-BE49-F238E27FC236}">
                  <a16:creationId xmlns:a16="http://schemas.microsoft.com/office/drawing/2014/main" id="{8DC73AE7-96F5-4300-AE0A-7AF2D6B6E4A3}"/>
                </a:ext>
              </a:extLst>
            </p:cNvPr>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7" name="コンテンツ プレースホルダー 2">
              <a:extLst>
                <a:ext uri="{FF2B5EF4-FFF2-40B4-BE49-F238E27FC236}">
                  <a16:creationId xmlns:a16="http://schemas.microsoft.com/office/drawing/2014/main" id="{2060F170-12BB-4F3D-BD81-73F83884CDF0}"/>
                </a:ext>
              </a:extLst>
            </p:cNvPr>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48" name="グループ化 47">
            <a:extLst>
              <a:ext uri="{FF2B5EF4-FFF2-40B4-BE49-F238E27FC236}">
                <a16:creationId xmlns:a16="http://schemas.microsoft.com/office/drawing/2014/main" id="{42B54762-6DC5-41D8-9A10-D923DE2E5025}"/>
              </a:ext>
            </a:extLst>
          </p:cNvPr>
          <p:cNvGrpSpPr/>
          <p:nvPr/>
        </p:nvGrpSpPr>
        <p:grpSpPr>
          <a:xfrm>
            <a:off x="4505338" y="6149956"/>
            <a:ext cx="209880" cy="281733"/>
            <a:chOff x="4707498" y="1706457"/>
            <a:chExt cx="198178" cy="281733"/>
          </a:xfrm>
        </p:grpSpPr>
        <p:sp>
          <p:nvSpPr>
            <p:cNvPr id="50" name="円/楕円 129">
              <a:extLst>
                <a:ext uri="{FF2B5EF4-FFF2-40B4-BE49-F238E27FC236}">
                  <a16:creationId xmlns:a16="http://schemas.microsoft.com/office/drawing/2014/main" id="{0BBB1BC2-7956-4CAE-AA99-1453AA9F31D7}"/>
                </a:ext>
              </a:extLst>
            </p:cNvPr>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1" name="コンテンツ プレースホルダー 2">
              <a:extLst>
                <a:ext uri="{FF2B5EF4-FFF2-40B4-BE49-F238E27FC236}">
                  <a16:creationId xmlns:a16="http://schemas.microsoft.com/office/drawing/2014/main" id="{539D682A-72EB-41EB-A3B1-537B5E72BD9E}"/>
                </a:ext>
              </a:extLst>
            </p:cNvPr>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p>
          </p:txBody>
        </p:sp>
      </p:grpSp>
      <p:sp>
        <p:nvSpPr>
          <p:cNvPr id="52" name="正方形/長方形 51">
            <a:extLst>
              <a:ext uri="{FF2B5EF4-FFF2-40B4-BE49-F238E27FC236}">
                <a16:creationId xmlns:a16="http://schemas.microsoft.com/office/drawing/2014/main" id="{30E50132-D85C-43CB-9A4A-CF9948DB730F}"/>
              </a:ext>
            </a:extLst>
          </p:cNvPr>
          <p:cNvSpPr/>
          <p:nvPr/>
        </p:nvSpPr>
        <p:spPr>
          <a:xfrm>
            <a:off x="1615216" y="7793804"/>
            <a:ext cx="341567" cy="152943"/>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53" name="グループ化 52">
            <a:extLst>
              <a:ext uri="{FF2B5EF4-FFF2-40B4-BE49-F238E27FC236}">
                <a16:creationId xmlns:a16="http://schemas.microsoft.com/office/drawing/2014/main" id="{2399C030-63BC-4265-92A7-D55D33E0396B}"/>
              </a:ext>
            </a:extLst>
          </p:cNvPr>
          <p:cNvGrpSpPr/>
          <p:nvPr/>
        </p:nvGrpSpPr>
        <p:grpSpPr>
          <a:xfrm>
            <a:off x="1362042" y="7744017"/>
            <a:ext cx="198178" cy="281733"/>
            <a:chOff x="4707498" y="2767507"/>
            <a:chExt cx="198178" cy="281733"/>
          </a:xfrm>
        </p:grpSpPr>
        <p:sp>
          <p:nvSpPr>
            <p:cNvPr id="54" name="円/楕円 61">
              <a:extLst>
                <a:ext uri="{FF2B5EF4-FFF2-40B4-BE49-F238E27FC236}">
                  <a16:creationId xmlns:a16="http://schemas.microsoft.com/office/drawing/2014/main" id="{9A39196B-3ABA-48DB-9085-C491813C61CA}"/>
                </a:ext>
              </a:extLst>
            </p:cNvPr>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5" name="コンテンツ プレースホルダー 2">
              <a:extLst>
                <a:ext uri="{FF2B5EF4-FFF2-40B4-BE49-F238E27FC236}">
                  <a16:creationId xmlns:a16="http://schemas.microsoft.com/office/drawing/2014/main" id="{E9A30ED6-4ED6-4293-9F80-E41DFFB6C5D4}"/>
                </a:ext>
              </a:extLst>
            </p:cNvPr>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sp>
        <p:nvSpPr>
          <p:cNvPr id="56" name="正方形/長方形 55">
            <a:extLst>
              <a:ext uri="{FF2B5EF4-FFF2-40B4-BE49-F238E27FC236}">
                <a16:creationId xmlns:a16="http://schemas.microsoft.com/office/drawing/2014/main" id="{809305E2-9DEA-4243-AF8A-DBD4A80FFD06}"/>
              </a:ext>
            </a:extLst>
          </p:cNvPr>
          <p:cNvSpPr/>
          <p:nvPr/>
        </p:nvSpPr>
        <p:spPr>
          <a:xfrm>
            <a:off x="1069750" y="7348714"/>
            <a:ext cx="1986271" cy="431246"/>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57" name="グループ化 56">
            <a:extLst>
              <a:ext uri="{FF2B5EF4-FFF2-40B4-BE49-F238E27FC236}">
                <a16:creationId xmlns:a16="http://schemas.microsoft.com/office/drawing/2014/main" id="{94001BDE-9883-4A43-89C0-CA00F584AEA6}"/>
              </a:ext>
            </a:extLst>
          </p:cNvPr>
          <p:cNvGrpSpPr/>
          <p:nvPr/>
        </p:nvGrpSpPr>
        <p:grpSpPr>
          <a:xfrm>
            <a:off x="871770" y="7061484"/>
            <a:ext cx="198178" cy="281733"/>
            <a:chOff x="1417887" y="6988436"/>
            <a:chExt cx="198178" cy="281733"/>
          </a:xfrm>
        </p:grpSpPr>
        <p:sp>
          <p:nvSpPr>
            <p:cNvPr id="58" name="円/楕円 99">
              <a:extLst>
                <a:ext uri="{FF2B5EF4-FFF2-40B4-BE49-F238E27FC236}">
                  <a16:creationId xmlns:a16="http://schemas.microsoft.com/office/drawing/2014/main" id="{96D3D24B-0BEC-4BAE-BA1D-59F017189D0E}"/>
                </a:ext>
              </a:extLst>
            </p:cNvPr>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9" name="コンテンツ プレースホルダー 2">
              <a:extLst>
                <a:ext uri="{FF2B5EF4-FFF2-40B4-BE49-F238E27FC236}">
                  <a16:creationId xmlns:a16="http://schemas.microsoft.com/office/drawing/2014/main" id="{76B0EA26-BEF7-4135-A443-07404A507055}"/>
                </a:ext>
              </a:extLst>
            </p:cNvPr>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60" name="グループ化 59">
            <a:extLst>
              <a:ext uri="{FF2B5EF4-FFF2-40B4-BE49-F238E27FC236}">
                <a16:creationId xmlns:a16="http://schemas.microsoft.com/office/drawing/2014/main" id="{0C44EF0B-2C49-4E72-9E97-3F91DA395B61}"/>
              </a:ext>
            </a:extLst>
          </p:cNvPr>
          <p:cNvGrpSpPr/>
          <p:nvPr/>
        </p:nvGrpSpPr>
        <p:grpSpPr>
          <a:xfrm>
            <a:off x="4505338" y="7581365"/>
            <a:ext cx="198178" cy="281733"/>
            <a:chOff x="1417887" y="6988436"/>
            <a:chExt cx="198178" cy="281733"/>
          </a:xfrm>
        </p:grpSpPr>
        <p:sp>
          <p:nvSpPr>
            <p:cNvPr id="61" name="円/楕円 99">
              <a:extLst>
                <a:ext uri="{FF2B5EF4-FFF2-40B4-BE49-F238E27FC236}">
                  <a16:creationId xmlns:a16="http://schemas.microsoft.com/office/drawing/2014/main" id="{A2194758-B1A2-4631-AAC7-77E2EC29E801}"/>
                </a:ext>
              </a:extLst>
            </p:cNvPr>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2" name="コンテンツ プレースホルダー 2">
              <a:extLst>
                <a:ext uri="{FF2B5EF4-FFF2-40B4-BE49-F238E27FC236}">
                  <a16:creationId xmlns:a16="http://schemas.microsoft.com/office/drawing/2014/main" id="{B5183C24-85B0-40C4-9D6D-1535012D3EB7}"/>
                </a:ext>
              </a:extLst>
            </p:cNvPr>
            <p:cNvSpPr txBox="1">
              <a:spLocks/>
            </p:cNvSpPr>
            <p:nvPr/>
          </p:nvSpPr>
          <p:spPr>
            <a:xfrm>
              <a:off x="1474899"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333" y="1815497"/>
            <a:ext cx="1247110" cy="1704086"/>
          </a:xfrm>
          <a:prstGeom prst="rect">
            <a:avLst/>
          </a:prstGeom>
          <a:ln>
            <a:solidFill>
              <a:schemeClr val="tx1"/>
            </a:solidFill>
          </a:ln>
        </p:spPr>
      </p:pic>
      <p:pic>
        <p:nvPicPr>
          <p:cNvPr id="4" name="図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0946" y="1808070"/>
            <a:ext cx="1269911" cy="1706324"/>
          </a:xfrm>
          <a:prstGeom prst="rect">
            <a:avLst/>
          </a:prstGeom>
          <a:ln>
            <a:solidFill>
              <a:schemeClr val="tx1"/>
            </a:solidFill>
          </a:ln>
        </p:spPr>
      </p:pic>
      <p:sp>
        <p:nvSpPr>
          <p:cNvPr id="63" name="正方形/長方形 62"/>
          <p:cNvSpPr/>
          <p:nvPr/>
        </p:nvSpPr>
        <p:spPr>
          <a:xfrm>
            <a:off x="223489" y="1618780"/>
            <a:ext cx="3688993" cy="3802989"/>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70" name="グループ化 69"/>
          <p:cNvGrpSpPr/>
          <p:nvPr/>
        </p:nvGrpSpPr>
        <p:grpSpPr>
          <a:xfrm>
            <a:off x="100583" y="2392323"/>
            <a:ext cx="209880" cy="281733"/>
            <a:chOff x="4707498" y="1706457"/>
            <a:chExt cx="198178" cy="281733"/>
          </a:xfrm>
        </p:grpSpPr>
        <p:sp>
          <p:nvSpPr>
            <p:cNvPr id="72"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3"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１</a:t>
              </a:r>
            </a:p>
          </p:txBody>
        </p:sp>
      </p:grpSp>
      <p:pic>
        <p:nvPicPr>
          <p:cNvPr id="5" name="図 4"/>
          <p:cNvPicPr>
            <a:picLocks noChangeAspect="1"/>
          </p:cNvPicPr>
          <p:nvPr/>
        </p:nvPicPr>
        <p:blipFill rotWithShape="1">
          <a:blip r:embed="rId7">
            <a:extLst>
              <a:ext uri="{BEBA8EAE-BF5A-486C-A8C5-ECC9F3942E4B}">
                <a14:imgProps xmlns:a14="http://schemas.microsoft.com/office/drawing/2010/main">
                  <a14:imgLayer r:embed="rId8">
                    <a14:imgEffect>
                      <a14:artisticBlur/>
                    </a14:imgEffect>
                  </a14:imgLayer>
                </a14:imgProps>
              </a:ext>
              <a:ext uri="{28A0092B-C50C-407E-A947-70E740481C1C}">
                <a14:useLocalDpi xmlns:a14="http://schemas.microsoft.com/office/drawing/2010/main" val="0"/>
              </a:ext>
            </a:extLst>
          </a:blip>
          <a:srcRect/>
          <a:stretch/>
        </p:blipFill>
        <p:spPr>
          <a:xfrm>
            <a:off x="3018355" y="6932121"/>
            <a:ext cx="532933" cy="297321"/>
          </a:xfrm>
          <a:prstGeom prst="rect">
            <a:avLst/>
          </a:prstGeom>
        </p:spPr>
      </p:pic>
      <p:sp>
        <p:nvSpPr>
          <p:cNvPr id="64" name="テキスト ボックス 63"/>
          <p:cNvSpPr txBox="1"/>
          <p:nvPr/>
        </p:nvSpPr>
        <p:spPr>
          <a:xfrm>
            <a:off x="5798402" y="7058395"/>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17</a:t>
            </a:r>
            <a:r>
              <a:rPr lang="ja-JP" altLang="en-US" sz="1200" dirty="0">
                <a:solidFill>
                  <a:srgbClr val="000000"/>
                </a:solidFill>
              </a:rPr>
              <a:t>ページへ</a:t>
            </a:r>
            <a:endParaRPr kumimoji="1" lang="ja-JP" altLang="en-US" sz="1200" dirty="0">
              <a:solidFill>
                <a:srgbClr val="000000"/>
              </a:solidFill>
            </a:endParaRPr>
          </a:p>
        </p:txBody>
      </p:sp>
      <p:sp>
        <p:nvSpPr>
          <p:cNvPr id="66" name="正方形/長方形 65"/>
          <p:cNvSpPr/>
          <p:nvPr/>
        </p:nvSpPr>
        <p:spPr>
          <a:xfrm>
            <a:off x="264682" y="1679226"/>
            <a:ext cx="1234249" cy="281733"/>
          </a:xfrm>
          <a:prstGeom prst="rect">
            <a:avLst/>
          </a:prstGeom>
          <a:solidFill>
            <a:schemeClr val="bg1"/>
          </a:solidFill>
          <a:ln w="19050">
            <a:solidFill>
              <a:schemeClr val="tx1"/>
            </a:solidFill>
            <a:prstDash val="solid"/>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algn="ctr" defTabSz="914400" fontAlgn="base">
              <a:lnSpc>
                <a:spcPct val="110000"/>
              </a:lnSpc>
            </a:pP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スマートフォンの場合</a:t>
            </a:r>
          </a:p>
        </p:txBody>
      </p:sp>
      <p:sp>
        <p:nvSpPr>
          <p:cNvPr id="74" name="正方形/長方形 73"/>
          <p:cNvSpPr/>
          <p:nvPr/>
        </p:nvSpPr>
        <p:spPr>
          <a:xfrm>
            <a:off x="264682" y="3582165"/>
            <a:ext cx="1234249" cy="300310"/>
          </a:xfrm>
          <a:prstGeom prst="rect">
            <a:avLst/>
          </a:prstGeom>
          <a:solidFill>
            <a:schemeClr val="bg1"/>
          </a:solidFill>
          <a:ln w="19050">
            <a:solidFill>
              <a:schemeClr val="tx1"/>
            </a:solidFill>
            <a:prstDash val="solid"/>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algn="ctr" defTabSz="914400" fontAlgn="base">
              <a:lnSpc>
                <a:spcPct val="110000"/>
              </a:lnSpc>
            </a:pP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PC</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の場合</a:t>
            </a:r>
          </a:p>
        </p:txBody>
      </p:sp>
      <p:sp>
        <p:nvSpPr>
          <p:cNvPr id="67" name="正方形/長方形 66">
            <a:extLst>
              <a:ext uri="{FF2B5EF4-FFF2-40B4-BE49-F238E27FC236}">
                <a16:creationId xmlns:a16="http://schemas.microsoft.com/office/drawing/2014/main" id="{EE2BB41A-A3AE-4F02-A7EE-27CB6CBEF37C}"/>
              </a:ext>
            </a:extLst>
          </p:cNvPr>
          <p:cNvSpPr/>
          <p:nvPr/>
        </p:nvSpPr>
        <p:spPr bwMode="gray">
          <a:xfrm>
            <a:off x="4245404" y="86497"/>
            <a:ext cx="2546340" cy="578243"/>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個人番号カードを使用して</a:t>
            </a:r>
            <a:endParaRPr lang="en-US" altLang="ja-JP"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自己情報を提出する</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a:t>
            </a:r>
          </a:p>
        </p:txBody>
      </p:sp>
    </p:spTree>
    <p:extLst>
      <p:ext uri="{BB962C8B-B14F-4D97-AF65-F5344CB8AC3E}">
        <p14:creationId xmlns:p14="http://schemas.microsoft.com/office/powerpoint/2010/main" val="4116538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052" y="7225854"/>
            <a:ext cx="4101303" cy="2061981"/>
          </a:xfrm>
          <a:prstGeom prst="rect">
            <a:avLst/>
          </a:prstGeom>
          <a:ln>
            <a:solidFill>
              <a:schemeClr val="tx1"/>
            </a:solidFill>
          </a:ln>
        </p:spPr>
      </p:pic>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2-3.</a:t>
            </a:r>
            <a:r>
              <a:rPr lang="ja-JP" altLang="en-US" dirty="0">
                <a:solidFill>
                  <a:srgbClr val="000000"/>
                </a:solidFill>
              </a:rPr>
              <a:t> 受給資格認定の申請をする</a:t>
            </a:r>
          </a:p>
        </p:txBody>
      </p:sp>
      <p:pic>
        <p:nvPicPr>
          <p:cNvPr id="64" name="図 63"/>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31212" y="4566166"/>
            <a:ext cx="3657253" cy="358260"/>
          </a:xfrm>
          <a:prstGeom prst="rect">
            <a:avLst/>
          </a:prstGeom>
        </p:spPr>
      </p:pic>
      <p:sp>
        <p:nvSpPr>
          <p:cNvPr id="39" name="正方形/長方形 38"/>
          <p:cNvSpPr/>
          <p:nvPr/>
        </p:nvSpPr>
        <p:spPr>
          <a:xfrm>
            <a:off x="192754" y="1178918"/>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5.</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認定申請登録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収入状況取得</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(4/9)</a:t>
            </a:r>
            <a:endPar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4377385" y="1741072"/>
            <a:ext cx="2330495" cy="726654"/>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「マイナポータルから自己情報を取得する」ボタンをクリックします。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kumimoji="1"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4536955" y="1620201"/>
            <a:ext cx="700406" cy="281733"/>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8" name="グループ化 47"/>
          <p:cNvGrpSpPr/>
          <p:nvPr/>
        </p:nvGrpSpPr>
        <p:grpSpPr>
          <a:xfrm>
            <a:off x="4409043" y="1904392"/>
            <a:ext cx="209880" cy="281733"/>
            <a:chOff x="4707498" y="1706457"/>
            <a:chExt cx="198178" cy="281733"/>
          </a:xfrm>
        </p:grpSpPr>
        <p:sp>
          <p:nvSpPr>
            <p:cNvPr id="49"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1"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p>
          </p:txBody>
        </p:sp>
      </p:grpSp>
      <p:sp>
        <p:nvSpPr>
          <p:cNvPr id="46" name="正方形/長方形 45">
            <a:extLst>
              <a:ext uri="{FF2B5EF4-FFF2-40B4-BE49-F238E27FC236}">
                <a16:creationId xmlns:a16="http://schemas.microsoft.com/office/drawing/2014/main" id="{2C8F0082-36E0-4459-B2D1-CB396C5D7286}"/>
              </a:ext>
            </a:extLst>
          </p:cNvPr>
          <p:cNvSpPr/>
          <p:nvPr/>
        </p:nvSpPr>
        <p:spPr>
          <a:xfrm>
            <a:off x="192754" y="6564551"/>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5.</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認定申請登録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収入状況取得</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(5/9)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マイナポータルの画面</a:t>
            </a:r>
          </a:p>
        </p:txBody>
      </p:sp>
      <p:sp>
        <p:nvSpPr>
          <p:cNvPr id="47" name="正方形/長方形 46">
            <a:extLst>
              <a:ext uri="{FF2B5EF4-FFF2-40B4-BE49-F238E27FC236}">
                <a16:creationId xmlns:a16="http://schemas.microsoft.com/office/drawing/2014/main" id="{B1125247-C57F-45EE-8E6A-507A5C82F2B1}"/>
              </a:ext>
            </a:extLst>
          </p:cNvPr>
          <p:cNvSpPr/>
          <p:nvPr/>
        </p:nvSpPr>
        <p:spPr>
          <a:xfrm>
            <a:off x="4418520" y="7079086"/>
            <a:ext cx="2326162" cy="1233488"/>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内容を確認し、「次へ」ボタンをクリックします。その後、再度個人番号カードを読み取ります。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a:extLst>
              <a:ext uri="{FF2B5EF4-FFF2-40B4-BE49-F238E27FC236}">
                <a16:creationId xmlns:a16="http://schemas.microsoft.com/office/drawing/2014/main" id="{F2AAE0E9-4CA4-4E0A-A36E-2F53E1CFAFE4}"/>
              </a:ext>
            </a:extLst>
          </p:cNvPr>
          <p:cNvSpPr/>
          <p:nvPr/>
        </p:nvSpPr>
        <p:spPr>
          <a:xfrm>
            <a:off x="4057165" y="8509609"/>
            <a:ext cx="204537" cy="159268"/>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3" name="角丸四角形 28">
            <a:extLst>
              <a:ext uri="{FF2B5EF4-FFF2-40B4-BE49-F238E27FC236}">
                <a16:creationId xmlns:a16="http://schemas.microsoft.com/office/drawing/2014/main" id="{CF4317A3-7199-4659-8622-726D8BFCE9A5}"/>
              </a:ext>
            </a:extLst>
          </p:cNvPr>
          <p:cNvSpPr/>
          <p:nvPr/>
        </p:nvSpPr>
        <p:spPr>
          <a:xfrm>
            <a:off x="4574951" y="6983436"/>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4" name="グループ化 53">
            <a:extLst>
              <a:ext uri="{FF2B5EF4-FFF2-40B4-BE49-F238E27FC236}">
                <a16:creationId xmlns:a16="http://schemas.microsoft.com/office/drawing/2014/main" id="{E7CC889B-41A0-465C-AB62-E77D433DA20A}"/>
              </a:ext>
            </a:extLst>
          </p:cNvPr>
          <p:cNvGrpSpPr/>
          <p:nvPr/>
        </p:nvGrpSpPr>
        <p:grpSpPr>
          <a:xfrm>
            <a:off x="3844521" y="8294944"/>
            <a:ext cx="209880" cy="281733"/>
            <a:chOff x="4707498" y="1706457"/>
            <a:chExt cx="198178" cy="281733"/>
          </a:xfrm>
        </p:grpSpPr>
        <p:sp>
          <p:nvSpPr>
            <p:cNvPr id="55" name="円/楕円 129">
              <a:extLst>
                <a:ext uri="{FF2B5EF4-FFF2-40B4-BE49-F238E27FC236}">
                  <a16:creationId xmlns:a16="http://schemas.microsoft.com/office/drawing/2014/main" id="{D5BFA1D3-51F9-41AF-AD6A-ED5D29F63EFC}"/>
                </a:ext>
              </a:extLst>
            </p:cNvPr>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solidFill>
                  <a:srgbClr val="FFFFFF"/>
                </a:solidFill>
              </a:endParaRPr>
            </a:p>
          </p:txBody>
        </p:sp>
        <p:sp>
          <p:nvSpPr>
            <p:cNvPr id="56" name="コンテンツ プレースホルダー 2">
              <a:extLst>
                <a:ext uri="{FF2B5EF4-FFF2-40B4-BE49-F238E27FC236}">
                  <a16:creationId xmlns:a16="http://schemas.microsoft.com/office/drawing/2014/main" id="{A9F5C48C-33E9-4798-8432-B0072AAB9053}"/>
                </a:ext>
              </a:extLst>
            </p:cNvPr>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p>
          </p:txBody>
        </p:sp>
      </p:grpSp>
      <p:grpSp>
        <p:nvGrpSpPr>
          <p:cNvPr id="57" name="グループ化 56">
            <a:extLst>
              <a:ext uri="{FF2B5EF4-FFF2-40B4-BE49-F238E27FC236}">
                <a16:creationId xmlns:a16="http://schemas.microsoft.com/office/drawing/2014/main" id="{34642301-059E-469E-B875-A2FC3FA34344}"/>
              </a:ext>
            </a:extLst>
          </p:cNvPr>
          <p:cNvGrpSpPr/>
          <p:nvPr/>
        </p:nvGrpSpPr>
        <p:grpSpPr>
          <a:xfrm>
            <a:off x="4457099" y="7291020"/>
            <a:ext cx="209880" cy="281733"/>
            <a:chOff x="4707498" y="1706457"/>
            <a:chExt cx="198178" cy="281733"/>
          </a:xfrm>
        </p:grpSpPr>
        <p:sp>
          <p:nvSpPr>
            <p:cNvPr id="65" name="円/楕円 129">
              <a:extLst>
                <a:ext uri="{FF2B5EF4-FFF2-40B4-BE49-F238E27FC236}">
                  <a16:creationId xmlns:a16="http://schemas.microsoft.com/office/drawing/2014/main" id="{3464DF0E-794E-4468-8473-BFB0D83EAFA4}"/>
                </a:ext>
              </a:extLst>
            </p:cNvPr>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6" name="コンテンツ プレースホルダー 2">
              <a:extLst>
                <a:ext uri="{FF2B5EF4-FFF2-40B4-BE49-F238E27FC236}">
                  <a16:creationId xmlns:a16="http://schemas.microsoft.com/office/drawing/2014/main" id="{D8A0D816-408D-4A26-9727-B7E5D48AF4C7}"/>
                </a:ext>
              </a:extLst>
            </p:cNvPr>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32" name="テキスト ボックス 31"/>
          <p:cNvSpPr txBox="1"/>
          <p:nvPr/>
        </p:nvSpPr>
        <p:spPr>
          <a:xfrm>
            <a:off x="5789056" y="8156444"/>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18</a:t>
            </a:r>
            <a:r>
              <a:rPr lang="ja-JP" altLang="en-US" sz="1200" dirty="0">
                <a:solidFill>
                  <a:srgbClr val="000000"/>
                </a:solidFill>
              </a:rPr>
              <a:t>ページへ</a:t>
            </a:r>
            <a:endParaRPr kumimoji="1" lang="ja-JP" altLang="en-US" sz="1200" dirty="0">
              <a:solidFill>
                <a:srgbClr val="000000"/>
              </a:solidFill>
            </a:endParaRPr>
          </a:p>
        </p:txBody>
      </p:sp>
      <p:sp>
        <p:nvSpPr>
          <p:cNvPr id="4" name="正方形/長方形 3"/>
          <p:cNvSpPr/>
          <p:nvPr/>
        </p:nvSpPr>
        <p:spPr bwMode="gray">
          <a:xfrm>
            <a:off x="192754" y="7820192"/>
            <a:ext cx="3311928" cy="10762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テキスト ボックス 2"/>
          <p:cNvSpPr txBox="1"/>
          <p:nvPr/>
        </p:nvSpPr>
        <p:spPr bwMode="gray">
          <a:xfrm>
            <a:off x="136544" y="7782679"/>
            <a:ext cx="4022889" cy="153888"/>
          </a:xfrm>
          <a:prstGeom prst="rect">
            <a:avLst/>
          </a:prstGeom>
          <a:noFill/>
        </p:spPr>
        <p:txBody>
          <a:bodyPr wrap="square" rtlCol="0">
            <a:spAutoFit/>
          </a:bodyPr>
          <a:lstStyle/>
          <a:p>
            <a:r>
              <a:rPr lang="ja-JP" altLang="en-US" sz="400" dirty="0">
                <a:latin typeface="Meiryo UI" panose="020B0604030504040204" pitchFamily="50" charset="-128"/>
                <a:ea typeface="Meiryo UI" panose="020B0604030504040204" pitchFamily="50" charset="-128"/>
              </a:rPr>
              <a:t>都道府県又は文部科学省が高等学校等就学支援金の支給可否の判定及び支給額の算出を行うためにマイナポータルを通じて、以下の情報を取得します。</a:t>
            </a:r>
            <a:endParaRPr kumimoji="1" lang="ja-JP" altLang="en-US" sz="400" dirty="0">
              <a:latin typeface="Meiryo UI" panose="020B0604030504040204" pitchFamily="50" charset="-128"/>
              <a:ea typeface="Meiryo UI" panose="020B0604030504040204" pitchFamily="50" charset="-128"/>
            </a:endParaRPr>
          </a:p>
        </p:txBody>
      </p:sp>
      <p:sp>
        <p:nvSpPr>
          <p:cNvPr id="5" name="正方形/長方形 4"/>
          <p:cNvSpPr/>
          <p:nvPr/>
        </p:nvSpPr>
        <p:spPr bwMode="gray">
          <a:xfrm>
            <a:off x="193524" y="8067541"/>
            <a:ext cx="4044106" cy="21975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5" name="テキスト ボックス 44"/>
          <p:cNvSpPr txBox="1"/>
          <p:nvPr/>
        </p:nvSpPr>
        <p:spPr>
          <a:xfrm>
            <a:off x="120962" y="8095334"/>
            <a:ext cx="4022889" cy="153888"/>
          </a:xfrm>
          <a:prstGeom prst="rect">
            <a:avLst/>
          </a:prstGeom>
          <a:noFill/>
        </p:spPr>
        <p:txBody>
          <a:bodyPr wrap="square" rtlCol="0">
            <a:spAutoFit/>
          </a:bodyPr>
          <a:lstStyle/>
          <a:p>
            <a:r>
              <a:rPr lang="ja-JP" altLang="en-US" sz="400" dirty="0">
                <a:latin typeface="Meiryo UI" panose="020B0604030504040204" pitchFamily="50" charset="-128"/>
                <a:ea typeface="Meiryo UI" panose="020B0604030504040204" pitchFamily="50" charset="-128"/>
              </a:rPr>
              <a:t>マイナポータルの</a:t>
            </a:r>
            <a:r>
              <a:rPr lang="ja-JP" altLang="en-US" sz="400" u="sng" dirty="0">
                <a:solidFill>
                  <a:srgbClr val="0000FF"/>
                </a:solidFill>
                <a:latin typeface="Meiryo UI" panose="020B0604030504040204" pitchFamily="50" charset="-128"/>
                <a:ea typeface="Meiryo UI" panose="020B0604030504040204" pitchFamily="50" charset="-128"/>
              </a:rPr>
              <a:t>利用規約</a:t>
            </a:r>
            <a:r>
              <a:rPr lang="ja-JP" altLang="en-US" sz="400" dirty="0">
                <a:latin typeface="Meiryo UI" panose="020B0604030504040204" pitchFamily="50" charset="-128"/>
                <a:ea typeface="Meiryo UI" panose="020B0604030504040204" pitchFamily="50" charset="-128"/>
              </a:rPr>
              <a:t>にご同意いただき、上記情報を都道府県又は文部科学省に提供することにご同意いただくことで、マイナンバーカードを利用した本人確認のお手続きに進みます。</a:t>
            </a:r>
            <a:endParaRPr kumimoji="1" lang="ja-JP" altLang="en-US" sz="400" dirty="0">
              <a:latin typeface="Meiryo UI" panose="020B0604030504040204" pitchFamily="50" charset="-128"/>
              <a:ea typeface="Meiryo UI" panose="020B0604030504040204" pitchFamily="50" charset="-128"/>
            </a:endParaRPr>
          </a:p>
        </p:txBody>
      </p:sp>
      <p:sp>
        <p:nvSpPr>
          <p:cNvPr id="7" name="正方形/長方形 6"/>
          <p:cNvSpPr/>
          <p:nvPr/>
        </p:nvSpPr>
        <p:spPr bwMode="gray">
          <a:xfrm>
            <a:off x="215900" y="7939437"/>
            <a:ext cx="538162" cy="10494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テキスト ボックス 5"/>
          <p:cNvSpPr txBox="1"/>
          <p:nvPr/>
        </p:nvSpPr>
        <p:spPr bwMode="gray">
          <a:xfrm>
            <a:off x="335003" y="7868067"/>
            <a:ext cx="1171575" cy="276999"/>
          </a:xfrm>
          <a:prstGeom prst="rect">
            <a:avLst/>
          </a:prstGeom>
          <a:noFill/>
        </p:spPr>
        <p:txBody>
          <a:bodyPr wrap="square" rtlCol="0">
            <a:spAutoFit/>
          </a:bodyPr>
          <a:lstStyle/>
          <a:p>
            <a:r>
              <a:rPr kumimoji="1" lang="ja-JP" altLang="en-US" sz="600" dirty="0">
                <a:latin typeface="Meiryo UI" panose="020B0604030504040204" pitchFamily="50" charset="-128"/>
                <a:ea typeface="Meiryo UI" panose="020B0604030504040204" pitchFamily="50" charset="-128"/>
              </a:rPr>
              <a:t>・</a:t>
            </a:r>
            <a:r>
              <a:rPr kumimoji="1" lang="ja-JP" altLang="en-US" sz="400" dirty="0">
                <a:latin typeface="Meiryo UI" panose="020B0604030504040204" pitchFamily="50" charset="-128"/>
                <a:ea typeface="Meiryo UI" panose="020B0604030504040204" pitchFamily="50" charset="-128"/>
              </a:rPr>
              <a:t>地方税情報</a:t>
            </a:r>
            <a:endParaRPr kumimoji="1" lang="en-US" altLang="ja-JP" sz="400" dirty="0">
              <a:latin typeface="Meiryo UI" panose="020B0604030504040204" pitchFamily="50" charset="-128"/>
              <a:ea typeface="Meiryo UI" panose="020B0604030504040204" pitchFamily="50" charset="-128"/>
            </a:endParaRPr>
          </a:p>
          <a:p>
            <a:r>
              <a:rPr lang="ja-JP" altLang="en-US" sz="600" dirty="0">
                <a:latin typeface="Meiryo UI" panose="020B0604030504040204" pitchFamily="50" charset="-128"/>
                <a:ea typeface="Meiryo UI" panose="020B0604030504040204" pitchFamily="50" charset="-128"/>
              </a:rPr>
              <a:t>・</a:t>
            </a:r>
            <a:r>
              <a:rPr lang="ja-JP" altLang="en-US" sz="400" dirty="0">
                <a:latin typeface="Meiryo UI" panose="020B0604030504040204" pitchFamily="50" charset="-128"/>
                <a:ea typeface="Meiryo UI" panose="020B0604030504040204" pitchFamily="50" charset="-128"/>
              </a:rPr>
              <a:t>生活保護関係情報</a:t>
            </a:r>
            <a:endParaRPr kumimoji="1" lang="ja-JP" altLang="en-US" sz="400"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rotWithShape="1">
          <a:blip r:embed="rId5"/>
          <a:srcRect b="29953"/>
          <a:stretch/>
        </p:blipFill>
        <p:spPr>
          <a:xfrm>
            <a:off x="241050" y="1686733"/>
            <a:ext cx="3730619" cy="2905603"/>
          </a:xfrm>
          <a:prstGeom prst="rect">
            <a:avLst/>
          </a:prstGeom>
        </p:spPr>
      </p:pic>
      <p:pic>
        <p:nvPicPr>
          <p:cNvPr id="60" name="図 59"/>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230353" y="2285876"/>
            <a:ext cx="224788" cy="228414"/>
          </a:xfrm>
          <a:prstGeom prst="rect">
            <a:avLst/>
          </a:prstGeom>
        </p:spPr>
      </p:pic>
      <p:pic>
        <p:nvPicPr>
          <p:cNvPr id="61" name="図 60"/>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972601" y="2295401"/>
            <a:ext cx="224788" cy="228414"/>
          </a:xfrm>
          <a:prstGeom prst="rect">
            <a:avLst/>
          </a:prstGeom>
        </p:spPr>
      </p:pic>
      <p:grpSp>
        <p:nvGrpSpPr>
          <p:cNvPr id="78" name="グループ化 77"/>
          <p:cNvGrpSpPr/>
          <p:nvPr/>
        </p:nvGrpSpPr>
        <p:grpSpPr>
          <a:xfrm>
            <a:off x="1065027" y="4332576"/>
            <a:ext cx="198178" cy="281733"/>
            <a:chOff x="4707498" y="2767507"/>
            <a:chExt cx="198178" cy="281733"/>
          </a:xfrm>
        </p:grpSpPr>
        <p:sp>
          <p:nvSpPr>
            <p:cNvPr id="79" name="円/楕円 61"/>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80"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p>
          </p:txBody>
        </p:sp>
      </p:grpSp>
      <p:sp>
        <p:nvSpPr>
          <p:cNvPr id="81" name="正方形/長方形 80"/>
          <p:cNvSpPr/>
          <p:nvPr/>
        </p:nvSpPr>
        <p:spPr>
          <a:xfrm>
            <a:off x="1230353" y="4596853"/>
            <a:ext cx="740285" cy="275209"/>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テキスト ボックス 34"/>
          <p:cNvSpPr txBox="1"/>
          <p:nvPr/>
        </p:nvSpPr>
        <p:spPr>
          <a:xfrm>
            <a:off x="2901727" y="2244960"/>
            <a:ext cx="412232" cy="184666"/>
          </a:xfrm>
          <a:prstGeom prst="rect">
            <a:avLst/>
          </a:prstGeom>
          <a:noFill/>
        </p:spPr>
        <p:txBody>
          <a:bodyPr wrap="square" rtlCol="0">
            <a:spAutoFit/>
          </a:bodyPr>
          <a:lstStyle/>
          <a:p>
            <a:r>
              <a:rPr lang="ja-JP" altLang="en-US" sz="600" dirty="0"/>
              <a:t>支援</a:t>
            </a:r>
            <a:endParaRPr kumimoji="1" lang="ja-JP" altLang="en-US" sz="600" dirty="0"/>
          </a:p>
        </p:txBody>
      </p:sp>
      <p:sp>
        <p:nvSpPr>
          <p:cNvPr id="36" name="テキスト ボックス 35"/>
          <p:cNvSpPr txBox="1"/>
          <p:nvPr/>
        </p:nvSpPr>
        <p:spPr>
          <a:xfrm>
            <a:off x="2912117" y="2392264"/>
            <a:ext cx="344915" cy="184666"/>
          </a:xfrm>
          <a:prstGeom prst="rect">
            <a:avLst/>
          </a:prstGeom>
          <a:noFill/>
        </p:spPr>
        <p:txBody>
          <a:bodyPr wrap="square" rtlCol="0">
            <a:spAutoFit/>
          </a:bodyPr>
          <a:lstStyle>
            <a:defPPr>
              <a:defRPr lang="ja-JP"/>
            </a:defPPr>
            <a:lvl1pPr>
              <a:defRPr sz="500"/>
            </a:lvl1pPr>
          </a:lstStyle>
          <a:p>
            <a:r>
              <a:rPr lang="ja-JP" altLang="en-US" sz="600" dirty="0"/>
              <a:t>花子</a:t>
            </a:r>
          </a:p>
        </p:txBody>
      </p:sp>
      <p:sp>
        <p:nvSpPr>
          <p:cNvPr id="38" name="テキスト ボックス 37"/>
          <p:cNvSpPr txBox="1"/>
          <p:nvPr/>
        </p:nvSpPr>
        <p:spPr>
          <a:xfrm>
            <a:off x="1171963" y="2386073"/>
            <a:ext cx="344915" cy="184666"/>
          </a:xfrm>
          <a:prstGeom prst="rect">
            <a:avLst/>
          </a:prstGeom>
          <a:noFill/>
        </p:spPr>
        <p:txBody>
          <a:bodyPr wrap="square" rtlCol="0">
            <a:spAutoFit/>
          </a:bodyPr>
          <a:lstStyle>
            <a:defPPr>
              <a:defRPr lang="ja-JP"/>
            </a:defPPr>
            <a:lvl1pPr>
              <a:defRPr sz="500"/>
            </a:lvl1pPr>
          </a:lstStyle>
          <a:p>
            <a:r>
              <a:rPr lang="ja-JP" altLang="en-US" sz="600" dirty="0"/>
              <a:t>一郎</a:t>
            </a:r>
          </a:p>
        </p:txBody>
      </p:sp>
      <p:sp>
        <p:nvSpPr>
          <p:cNvPr id="37" name="テキスト ボックス 36"/>
          <p:cNvSpPr txBox="1"/>
          <p:nvPr/>
        </p:nvSpPr>
        <p:spPr>
          <a:xfrm>
            <a:off x="1166353" y="2235544"/>
            <a:ext cx="412232" cy="184666"/>
          </a:xfrm>
          <a:prstGeom prst="rect">
            <a:avLst/>
          </a:prstGeom>
          <a:noFill/>
        </p:spPr>
        <p:txBody>
          <a:bodyPr wrap="square" rtlCol="0">
            <a:spAutoFit/>
          </a:bodyPr>
          <a:lstStyle/>
          <a:p>
            <a:r>
              <a:rPr lang="ja-JP" altLang="en-US" sz="600" dirty="0"/>
              <a:t>支援</a:t>
            </a:r>
            <a:endParaRPr kumimoji="1" lang="ja-JP" altLang="en-US" sz="600" dirty="0"/>
          </a:p>
        </p:txBody>
      </p:sp>
      <p:sp>
        <p:nvSpPr>
          <p:cNvPr id="42" name="正方形/長方形 41">
            <a:extLst>
              <a:ext uri="{FF2B5EF4-FFF2-40B4-BE49-F238E27FC236}">
                <a16:creationId xmlns:a16="http://schemas.microsoft.com/office/drawing/2014/main" id="{B626149A-722A-9BA6-C577-7EBEDD59AAB0}"/>
              </a:ext>
            </a:extLst>
          </p:cNvPr>
          <p:cNvSpPr/>
          <p:nvPr/>
        </p:nvSpPr>
        <p:spPr>
          <a:xfrm>
            <a:off x="4377386" y="2883183"/>
            <a:ext cx="2340020" cy="3317531"/>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以下の操作を行った場合、システムエラーが発生することがあります。正しい手順を確認してください。</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名分のカードを逆に登録</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・異なる順番で操作を実施</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正しい手順</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➀保護者</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の事前チェックを実施</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➁保護者</a:t>
            </a:r>
            <a:r>
              <a:rPr lang="en-US" altLang="ja-JP"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の税額を取得</a:t>
            </a:r>
            <a:endParaRPr lang="en-US" altLang="ja-JP"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③保護者</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の事前チェックを実施</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誤った手順</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➀保護者</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の事前チェックを実施</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➁保護者</a:t>
            </a:r>
            <a:r>
              <a:rPr lang="en-US" altLang="ja-JP"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の事前チェックを実施</a:t>
            </a:r>
            <a:endParaRPr lang="en-US" altLang="ja-JP"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③保護者</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の税額を取得</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30">
            <a:extLst>
              <a:ext uri="{FF2B5EF4-FFF2-40B4-BE49-F238E27FC236}">
                <a16:creationId xmlns:a16="http://schemas.microsoft.com/office/drawing/2014/main" id="{F134FCB3-D5FC-5C9D-5122-40E3406ECEE9}"/>
              </a:ext>
            </a:extLst>
          </p:cNvPr>
          <p:cNvSpPr/>
          <p:nvPr/>
        </p:nvSpPr>
        <p:spPr>
          <a:xfrm>
            <a:off x="4497545" y="2707797"/>
            <a:ext cx="748280" cy="308736"/>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正方形/長方形 61">
            <a:extLst>
              <a:ext uri="{FF2B5EF4-FFF2-40B4-BE49-F238E27FC236}">
                <a16:creationId xmlns:a16="http://schemas.microsoft.com/office/drawing/2014/main" id="{B9E3A1BD-3167-45D2-A017-519EAE7EFD25}"/>
              </a:ext>
            </a:extLst>
          </p:cNvPr>
          <p:cNvSpPr/>
          <p:nvPr/>
        </p:nvSpPr>
        <p:spPr bwMode="gray">
          <a:xfrm>
            <a:off x="4245404" y="86497"/>
            <a:ext cx="2546340" cy="578243"/>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個人番号カードを使用して</a:t>
            </a:r>
            <a:endParaRPr lang="en-US" altLang="ja-JP"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自己情報を提出する</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a:t>
            </a:r>
          </a:p>
        </p:txBody>
      </p:sp>
    </p:spTree>
    <p:extLst>
      <p:ext uri="{BB962C8B-B14F-4D97-AF65-F5344CB8AC3E}">
        <p14:creationId xmlns:p14="http://schemas.microsoft.com/office/powerpoint/2010/main" val="1761816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 y="1631184"/>
            <a:ext cx="3985223" cy="3283200"/>
          </a:xfrm>
          <a:prstGeom prst="rect">
            <a:avLst/>
          </a:prstGeom>
        </p:spPr>
      </p:pic>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2-3.</a:t>
            </a:r>
            <a:r>
              <a:rPr lang="ja-JP" altLang="en-US" dirty="0">
                <a:solidFill>
                  <a:srgbClr val="000000"/>
                </a:solidFill>
              </a:rPr>
              <a:t> 受給資格認定の申請をする</a:t>
            </a:r>
          </a:p>
        </p:txBody>
      </p:sp>
      <p:sp>
        <p:nvSpPr>
          <p:cNvPr id="34" name="正方形/長方形 33"/>
          <p:cNvSpPr/>
          <p:nvPr/>
        </p:nvSpPr>
        <p:spPr>
          <a:xfrm>
            <a:off x="236220" y="1101389"/>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5.</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認定申請登録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収入状況取得</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(6/9)</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マイナポータルの画面</a:t>
            </a:r>
          </a:p>
        </p:txBody>
      </p:sp>
      <p:sp>
        <p:nvSpPr>
          <p:cNvPr id="13" name="正方形/長方形 12"/>
          <p:cNvSpPr/>
          <p:nvPr/>
        </p:nvSpPr>
        <p:spPr>
          <a:xfrm>
            <a:off x="4519475" y="1630572"/>
            <a:ext cx="2124075" cy="1516968"/>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個人番号カードの利用者証明用電子証明書パスワードを入力します。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OK</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」ボタンをクリックします</a:t>
            </a:r>
            <a:r>
              <a:rPr kumimoji="1"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5" name="正方形/長方形 14"/>
          <p:cNvSpPr/>
          <p:nvPr/>
        </p:nvSpPr>
        <p:spPr>
          <a:xfrm>
            <a:off x="1993760" y="3004395"/>
            <a:ext cx="397981" cy="129419"/>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正方形/長方形 20"/>
          <p:cNvSpPr/>
          <p:nvPr/>
        </p:nvSpPr>
        <p:spPr>
          <a:xfrm>
            <a:off x="1322303" y="2828276"/>
            <a:ext cx="1777158" cy="329612"/>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角丸四角形 28"/>
          <p:cNvSpPr/>
          <p:nvPr/>
        </p:nvSpPr>
        <p:spPr>
          <a:xfrm>
            <a:off x="4669293" y="1528743"/>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 name="グループ化 4"/>
          <p:cNvGrpSpPr/>
          <p:nvPr/>
        </p:nvGrpSpPr>
        <p:grpSpPr>
          <a:xfrm>
            <a:off x="1042334" y="2607257"/>
            <a:ext cx="198178" cy="281733"/>
            <a:chOff x="1417887" y="6988436"/>
            <a:chExt cx="198178" cy="281733"/>
          </a:xfrm>
        </p:grpSpPr>
        <p:sp>
          <p:nvSpPr>
            <p:cNvPr id="100" name="円/楕円 99"/>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01"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61" name="グループ化 60"/>
          <p:cNvGrpSpPr/>
          <p:nvPr/>
        </p:nvGrpSpPr>
        <p:grpSpPr>
          <a:xfrm>
            <a:off x="4571501" y="2564388"/>
            <a:ext cx="198178" cy="281733"/>
            <a:chOff x="4707498" y="2767507"/>
            <a:chExt cx="198178" cy="281733"/>
          </a:xfrm>
        </p:grpSpPr>
        <p:sp>
          <p:nvSpPr>
            <p:cNvPr id="62" name="円/楕円 61"/>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3"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72" name="グループ化 71"/>
          <p:cNvGrpSpPr/>
          <p:nvPr/>
        </p:nvGrpSpPr>
        <p:grpSpPr>
          <a:xfrm>
            <a:off x="2403176" y="2852081"/>
            <a:ext cx="209880" cy="281733"/>
            <a:chOff x="4707498" y="1706457"/>
            <a:chExt cx="198178" cy="281733"/>
          </a:xfrm>
        </p:grpSpPr>
        <p:sp>
          <p:nvSpPr>
            <p:cNvPr id="73"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4"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75" name="グループ化 74"/>
          <p:cNvGrpSpPr/>
          <p:nvPr/>
        </p:nvGrpSpPr>
        <p:grpSpPr>
          <a:xfrm>
            <a:off x="4571501" y="1802165"/>
            <a:ext cx="209880" cy="281733"/>
            <a:chOff x="4707498" y="1706457"/>
            <a:chExt cx="198178" cy="281733"/>
          </a:xfrm>
        </p:grpSpPr>
        <p:sp>
          <p:nvSpPr>
            <p:cNvPr id="76"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7"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49" name="正方形/長方形 48"/>
          <p:cNvSpPr/>
          <p:nvPr/>
        </p:nvSpPr>
        <p:spPr>
          <a:xfrm>
            <a:off x="1830850" y="3251446"/>
            <a:ext cx="397981" cy="129419"/>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50" name="グループ化 49"/>
          <p:cNvGrpSpPr/>
          <p:nvPr/>
        </p:nvGrpSpPr>
        <p:grpSpPr>
          <a:xfrm>
            <a:off x="1551130" y="3098138"/>
            <a:ext cx="209880" cy="281733"/>
            <a:chOff x="4707498" y="1706457"/>
            <a:chExt cx="198178" cy="281733"/>
          </a:xfrm>
        </p:grpSpPr>
        <p:sp>
          <p:nvSpPr>
            <p:cNvPr id="52"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3"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sp>
        <p:nvSpPr>
          <p:cNvPr id="35" name="正方形/長方形 34"/>
          <p:cNvSpPr/>
          <p:nvPr/>
        </p:nvSpPr>
        <p:spPr>
          <a:xfrm>
            <a:off x="4510868" y="7007490"/>
            <a:ext cx="2124000" cy="2497790"/>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182563" indent="-182563"/>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情報を取得できるまで、</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秒程度かかる場合があります。エラーが表示されていない場合は正常に処理が行われているため、このまましばらくお待ちください。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エラーの場合はメッセージが表示されます（画像は例）。</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角丸四角形 35"/>
          <p:cNvSpPr/>
          <p:nvPr/>
        </p:nvSpPr>
        <p:spPr>
          <a:xfrm>
            <a:off x="4669293" y="6873107"/>
            <a:ext cx="700406" cy="261920"/>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1" name="グループ化 30"/>
          <p:cNvGrpSpPr/>
          <p:nvPr/>
        </p:nvGrpSpPr>
        <p:grpSpPr>
          <a:xfrm>
            <a:off x="4556757" y="7191133"/>
            <a:ext cx="198178" cy="281733"/>
            <a:chOff x="1417887" y="6988436"/>
            <a:chExt cx="198178" cy="281733"/>
          </a:xfrm>
        </p:grpSpPr>
        <p:sp>
          <p:nvSpPr>
            <p:cNvPr id="32" name="円/楕円 114"/>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3"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46" name="正方形/長方形 45"/>
          <p:cNvSpPr/>
          <p:nvPr/>
        </p:nvSpPr>
        <p:spPr>
          <a:xfrm>
            <a:off x="217114" y="5223726"/>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5.</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認定申請登録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収入状況取得</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(7/9)</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マイナポータルの画面</a:t>
            </a:r>
          </a:p>
        </p:txBody>
      </p:sp>
      <p:sp>
        <p:nvSpPr>
          <p:cNvPr id="47" name="正方形/長方形 46"/>
          <p:cNvSpPr/>
          <p:nvPr/>
        </p:nvSpPr>
        <p:spPr>
          <a:xfrm>
            <a:off x="4519475" y="5789502"/>
            <a:ext cx="2124075" cy="975544"/>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自己情報</a:t>
            </a:r>
            <a:r>
              <a:rPr kumimoji="1"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取得中の画面が表示されるので、完了するまで待ちます。</a:t>
            </a:r>
          </a:p>
        </p:txBody>
      </p:sp>
      <p:sp>
        <p:nvSpPr>
          <p:cNvPr id="48" name="角丸四角形 47"/>
          <p:cNvSpPr/>
          <p:nvPr/>
        </p:nvSpPr>
        <p:spPr>
          <a:xfrm>
            <a:off x="4675906" y="5690233"/>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7" name="グループ化 56"/>
          <p:cNvGrpSpPr/>
          <p:nvPr/>
        </p:nvGrpSpPr>
        <p:grpSpPr>
          <a:xfrm>
            <a:off x="4380033" y="5970364"/>
            <a:ext cx="606263" cy="248659"/>
            <a:chOff x="4526702" y="1715725"/>
            <a:chExt cx="572460" cy="248659"/>
          </a:xfrm>
        </p:grpSpPr>
        <p:sp>
          <p:nvSpPr>
            <p:cNvPr id="58"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9" name="コンテンツ プレースホルダー 2"/>
            <p:cNvSpPr txBox="1">
              <a:spLocks/>
            </p:cNvSpPr>
            <p:nvPr/>
          </p:nvSpPr>
          <p:spPr>
            <a:xfrm>
              <a:off x="4526702" y="1715725"/>
              <a:ext cx="572460" cy="229601"/>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60" name="正方形/長方形 59"/>
          <p:cNvSpPr/>
          <p:nvPr/>
        </p:nvSpPr>
        <p:spPr>
          <a:xfrm>
            <a:off x="4519475" y="3314146"/>
            <a:ext cx="2124000" cy="1503786"/>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182563" indent="-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利用者証明用電子証明書パスワードは、個人番号カードを市区町村窓口で受け取った際に設定した数字です。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角丸四角形 63"/>
          <p:cNvSpPr/>
          <p:nvPr/>
        </p:nvSpPr>
        <p:spPr>
          <a:xfrm>
            <a:off x="4676621" y="3245049"/>
            <a:ext cx="700406" cy="261920"/>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5" name="グループ化 64"/>
          <p:cNvGrpSpPr/>
          <p:nvPr/>
        </p:nvGrpSpPr>
        <p:grpSpPr>
          <a:xfrm>
            <a:off x="4577532" y="3513769"/>
            <a:ext cx="198178" cy="281733"/>
            <a:chOff x="1417887" y="6988436"/>
            <a:chExt cx="198178" cy="281733"/>
          </a:xfrm>
        </p:grpSpPr>
        <p:sp>
          <p:nvSpPr>
            <p:cNvPr id="66" name="円/楕円 114"/>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7"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pic>
        <p:nvPicPr>
          <p:cNvPr id="54" name="図 53"/>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70829" y="5754229"/>
            <a:ext cx="3978394" cy="1463798"/>
          </a:xfrm>
          <a:prstGeom prst="rect">
            <a:avLst/>
          </a:prstGeom>
        </p:spPr>
      </p:pic>
      <p:sp>
        <p:nvSpPr>
          <p:cNvPr id="69" name="正方形/長方形 68"/>
          <p:cNvSpPr/>
          <p:nvPr/>
        </p:nvSpPr>
        <p:spPr>
          <a:xfrm>
            <a:off x="346036" y="5907947"/>
            <a:ext cx="3768643" cy="1214157"/>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lgn="ctr"/>
            <a:endParaRPr kumimoji="1" lang="ja-JP" altLang="en-US"/>
          </a:p>
        </p:txBody>
      </p:sp>
      <p:grpSp>
        <p:nvGrpSpPr>
          <p:cNvPr id="70" name="グループ化 69"/>
          <p:cNvGrpSpPr/>
          <p:nvPr/>
        </p:nvGrpSpPr>
        <p:grpSpPr>
          <a:xfrm>
            <a:off x="61239" y="5765979"/>
            <a:ext cx="606263" cy="248659"/>
            <a:chOff x="4526702" y="1715725"/>
            <a:chExt cx="572460" cy="248659"/>
          </a:xfrm>
        </p:grpSpPr>
        <p:sp>
          <p:nvSpPr>
            <p:cNvPr id="84" name="円/楕円 129"/>
            <p:cNvSpPr/>
            <p:nvPr/>
          </p:nvSpPr>
          <p:spPr>
            <a:xfrm flipV="1">
              <a:off x="4695671"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lgn="ctr"/>
              <a:endParaRPr lang="ja-JP" altLang="en-US">
                <a:solidFill>
                  <a:srgbClr val="FFFFFF"/>
                </a:solidFill>
              </a:endParaRPr>
            </a:p>
          </p:txBody>
        </p:sp>
        <p:sp>
          <p:nvSpPr>
            <p:cNvPr id="85" name="コンテンツ プレースホルダー 2"/>
            <p:cNvSpPr txBox="1">
              <a:spLocks/>
            </p:cNvSpPr>
            <p:nvPr/>
          </p:nvSpPr>
          <p:spPr>
            <a:xfrm>
              <a:off x="4526702" y="1715725"/>
              <a:ext cx="572460" cy="229601"/>
            </a:xfrm>
            <a:prstGeom prst="rect">
              <a:avLst/>
            </a:prstGeom>
          </p:spPr>
          <p:txBody>
            <a:bodyPr lIns="90000"/>
            <a:lstStyle>
              <a:defPPr>
                <a:defRPr lang="ja-JP"/>
              </a:defPPr>
              <a:lvl1pPr marL="0" algn="l" defTabSz="925880" rtl="0" eaLnBrk="1" latinLnBrk="0" hangingPunct="1">
                <a:defRPr kumimoji="1" sz="1822" kern="1200">
                  <a:solidFill>
                    <a:schemeClr val="tx1"/>
                  </a:solidFill>
                  <a:latin typeface="+mn-lt"/>
                  <a:ea typeface="+mn-ea"/>
                  <a:cs typeface="+mn-cs"/>
                </a:defRPr>
              </a:lvl1pPr>
              <a:lvl2pPr marL="462940" algn="l" defTabSz="925880" rtl="0" eaLnBrk="1" latinLnBrk="0" hangingPunct="1">
                <a:defRPr kumimoji="1" sz="1822" kern="1200">
                  <a:solidFill>
                    <a:schemeClr val="tx1"/>
                  </a:solidFill>
                  <a:latin typeface="+mn-lt"/>
                  <a:ea typeface="+mn-ea"/>
                  <a:cs typeface="+mn-cs"/>
                </a:defRPr>
              </a:lvl2pPr>
              <a:lvl3pPr marL="925880" algn="l" defTabSz="925880" rtl="0" eaLnBrk="1" latinLnBrk="0" hangingPunct="1">
                <a:defRPr kumimoji="1" sz="1822" kern="1200">
                  <a:solidFill>
                    <a:schemeClr val="tx1"/>
                  </a:solidFill>
                  <a:latin typeface="+mn-lt"/>
                  <a:ea typeface="+mn-ea"/>
                  <a:cs typeface="+mn-cs"/>
                </a:defRPr>
              </a:lvl3pPr>
              <a:lvl4pPr marL="1388820" algn="l" defTabSz="925880" rtl="0" eaLnBrk="1" latinLnBrk="0" hangingPunct="1">
                <a:defRPr kumimoji="1" sz="1822" kern="1200">
                  <a:solidFill>
                    <a:schemeClr val="tx1"/>
                  </a:solidFill>
                  <a:latin typeface="+mn-lt"/>
                  <a:ea typeface="+mn-ea"/>
                  <a:cs typeface="+mn-cs"/>
                </a:defRPr>
              </a:lvl4pPr>
              <a:lvl5pPr marL="1851759" algn="l" defTabSz="925880" rtl="0" eaLnBrk="1" latinLnBrk="0" hangingPunct="1">
                <a:defRPr kumimoji="1" sz="1822" kern="1200">
                  <a:solidFill>
                    <a:schemeClr val="tx1"/>
                  </a:solidFill>
                  <a:latin typeface="+mn-lt"/>
                  <a:ea typeface="+mn-ea"/>
                  <a:cs typeface="+mn-cs"/>
                </a:defRPr>
              </a:lvl5pPr>
              <a:lvl6pPr marL="2314699" algn="l" defTabSz="925880" rtl="0" eaLnBrk="1" latinLnBrk="0" hangingPunct="1">
                <a:defRPr kumimoji="1" sz="1822" kern="1200">
                  <a:solidFill>
                    <a:schemeClr val="tx1"/>
                  </a:solidFill>
                  <a:latin typeface="+mn-lt"/>
                  <a:ea typeface="+mn-ea"/>
                  <a:cs typeface="+mn-cs"/>
                </a:defRPr>
              </a:lvl6pPr>
              <a:lvl7pPr marL="2777640" algn="l" defTabSz="925880" rtl="0" eaLnBrk="1" latinLnBrk="0" hangingPunct="1">
                <a:defRPr kumimoji="1" sz="1822" kern="1200">
                  <a:solidFill>
                    <a:schemeClr val="tx1"/>
                  </a:solidFill>
                  <a:latin typeface="+mn-lt"/>
                  <a:ea typeface="+mn-ea"/>
                  <a:cs typeface="+mn-cs"/>
                </a:defRPr>
              </a:lvl7pPr>
              <a:lvl8pPr marL="3240579" algn="l" defTabSz="925880" rtl="0" eaLnBrk="1" latinLnBrk="0" hangingPunct="1">
                <a:defRPr kumimoji="1" sz="1822" kern="1200">
                  <a:solidFill>
                    <a:schemeClr val="tx1"/>
                  </a:solidFill>
                  <a:latin typeface="+mn-lt"/>
                  <a:ea typeface="+mn-ea"/>
                  <a:cs typeface="+mn-cs"/>
                </a:defRPr>
              </a:lvl8pPr>
              <a:lvl9pPr marL="3703519" algn="l" defTabSz="925880" rtl="0" eaLnBrk="1" latinLnBrk="0" hangingPunct="1">
                <a:defRPr kumimoji="1" sz="1822"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pic>
        <p:nvPicPr>
          <p:cNvPr id="78" name="図 7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898" y="7647144"/>
            <a:ext cx="2725758" cy="968794"/>
          </a:xfrm>
          <a:prstGeom prst="rect">
            <a:avLst/>
          </a:prstGeom>
        </p:spPr>
      </p:pic>
      <p:pic>
        <p:nvPicPr>
          <p:cNvPr id="79" name="図 7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6495" y="8721424"/>
            <a:ext cx="2714161" cy="716796"/>
          </a:xfrm>
          <a:prstGeom prst="rect">
            <a:avLst/>
          </a:prstGeom>
        </p:spPr>
      </p:pic>
      <p:sp>
        <p:nvSpPr>
          <p:cNvPr id="80" name="正方形/長方形 79">
            <a:extLst>
              <a:ext uri="{FF2B5EF4-FFF2-40B4-BE49-F238E27FC236}">
                <a16:creationId xmlns:a16="http://schemas.microsoft.com/office/drawing/2014/main" id="{809305E2-9DEA-4243-AF8A-DBD4A80FFD06}"/>
              </a:ext>
            </a:extLst>
          </p:cNvPr>
          <p:cNvSpPr/>
          <p:nvPr/>
        </p:nvSpPr>
        <p:spPr>
          <a:xfrm>
            <a:off x="386916" y="7634617"/>
            <a:ext cx="3727763" cy="1870663"/>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lgn="ctr"/>
            <a:endParaRPr kumimoji="1" lang="ja-JP" altLang="en-US"/>
          </a:p>
        </p:txBody>
      </p:sp>
      <p:grpSp>
        <p:nvGrpSpPr>
          <p:cNvPr id="81" name="グループ化 80"/>
          <p:cNvGrpSpPr/>
          <p:nvPr/>
        </p:nvGrpSpPr>
        <p:grpSpPr>
          <a:xfrm>
            <a:off x="252481" y="7428328"/>
            <a:ext cx="198178" cy="281733"/>
            <a:chOff x="1417887" y="6988436"/>
            <a:chExt cx="198178" cy="281733"/>
          </a:xfrm>
        </p:grpSpPr>
        <p:sp>
          <p:nvSpPr>
            <p:cNvPr id="82" name="円/楕円 99"/>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lgn="ctr"/>
              <a:endParaRPr lang="ja-JP" altLang="en-US">
                <a:solidFill>
                  <a:srgbClr val="FFFFFF"/>
                </a:solidFill>
              </a:endParaRPr>
            </a:p>
          </p:txBody>
        </p:sp>
        <p:sp>
          <p:nvSpPr>
            <p:cNvPr id="83" name="コンテンツ プレースホルダー 2"/>
            <p:cNvSpPr txBox="1">
              <a:spLocks/>
            </p:cNvSpPr>
            <p:nvPr/>
          </p:nvSpPr>
          <p:spPr>
            <a:xfrm>
              <a:off x="1461452" y="6988436"/>
              <a:ext cx="125593" cy="281733"/>
            </a:xfrm>
            <a:prstGeom prst="rect">
              <a:avLst/>
            </a:prstGeom>
          </p:spPr>
          <p:txBody>
            <a:bodyPr lIns="90000"/>
            <a:lstStyle>
              <a:defPPr>
                <a:defRPr lang="ja-JP"/>
              </a:defPPr>
              <a:lvl1pPr marL="0" algn="l" defTabSz="925880" rtl="0" eaLnBrk="1" latinLnBrk="0" hangingPunct="1">
                <a:defRPr kumimoji="1" sz="1822" kern="1200">
                  <a:solidFill>
                    <a:schemeClr val="tx1"/>
                  </a:solidFill>
                  <a:latin typeface="+mn-lt"/>
                  <a:ea typeface="+mn-ea"/>
                  <a:cs typeface="+mn-cs"/>
                </a:defRPr>
              </a:lvl1pPr>
              <a:lvl2pPr marL="462940" algn="l" defTabSz="925880" rtl="0" eaLnBrk="1" latinLnBrk="0" hangingPunct="1">
                <a:defRPr kumimoji="1" sz="1822" kern="1200">
                  <a:solidFill>
                    <a:schemeClr val="tx1"/>
                  </a:solidFill>
                  <a:latin typeface="+mn-lt"/>
                  <a:ea typeface="+mn-ea"/>
                  <a:cs typeface="+mn-cs"/>
                </a:defRPr>
              </a:lvl2pPr>
              <a:lvl3pPr marL="925880" algn="l" defTabSz="925880" rtl="0" eaLnBrk="1" latinLnBrk="0" hangingPunct="1">
                <a:defRPr kumimoji="1" sz="1822" kern="1200">
                  <a:solidFill>
                    <a:schemeClr val="tx1"/>
                  </a:solidFill>
                  <a:latin typeface="+mn-lt"/>
                  <a:ea typeface="+mn-ea"/>
                  <a:cs typeface="+mn-cs"/>
                </a:defRPr>
              </a:lvl3pPr>
              <a:lvl4pPr marL="1388820" algn="l" defTabSz="925880" rtl="0" eaLnBrk="1" latinLnBrk="0" hangingPunct="1">
                <a:defRPr kumimoji="1" sz="1822" kern="1200">
                  <a:solidFill>
                    <a:schemeClr val="tx1"/>
                  </a:solidFill>
                  <a:latin typeface="+mn-lt"/>
                  <a:ea typeface="+mn-ea"/>
                  <a:cs typeface="+mn-cs"/>
                </a:defRPr>
              </a:lvl4pPr>
              <a:lvl5pPr marL="1851759" algn="l" defTabSz="925880" rtl="0" eaLnBrk="1" latinLnBrk="0" hangingPunct="1">
                <a:defRPr kumimoji="1" sz="1822" kern="1200">
                  <a:solidFill>
                    <a:schemeClr val="tx1"/>
                  </a:solidFill>
                  <a:latin typeface="+mn-lt"/>
                  <a:ea typeface="+mn-ea"/>
                  <a:cs typeface="+mn-cs"/>
                </a:defRPr>
              </a:lvl5pPr>
              <a:lvl6pPr marL="2314699" algn="l" defTabSz="925880" rtl="0" eaLnBrk="1" latinLnBrk="0" hangingPunct="1">
                <a:defRPr kumimoji="1" sz="1822" kern="1200">
                  <a:solidFill>
                    <a:schemeClr val="tx1"/>
                  </a:solidFill>
                  <a:latin typeface="+mn-lt"/>
                  <a:ea typeface="+mn-ea"/>
                  <a:cs typeface="+mn-cs"/>
                </a:defRPr>
              </a:lvl6pPr>
              <a:lvl7pPr marL="2777640" algn="l" defTabSz="925880" rtl="0" eaLnBrk="1" latinLnBrk="0" hangingPunct="1">
                <a:defRPr kumimoji="1" sz="1822" kern="1200">
                  <a:solidFill>
                    <a:schemeClr val="tx1"/>
                  </a:solidFill>
                  <a:latin typeface="+mn-lt"/>
                  <a:ea typeface="+mn-ea"/>
                  <a:cs typeface="+mn-cs"/>
                </a:defRPr>
              </a:lvl7pPr>
              <a:lvl8pPr marL="3240579" algn="l" defTabSz="925880" rtl="0" eaLnBrk="1" latinLnBrk="0" hangingPunct="1">
                <a:defRPr kumimoji="1" sz="1822" kern="1200">
                  <a:solidFill>
                    <a:schemeClr val="tx1"/>
                  </a:solidFill>
                  <a:latin typeface="+mn-lt"/>
                  <a:ea typeface="+mn-ea"/>
                  <a:cs typeface="+mn-cs"/>
                </a:defRPr>
              </a:lvl8pPr>
              <a:lvl9pPr marL="3703519" algn="l" defTabSz="925880" rtl="0" eaLnBrk="1" latinLnBrk="0" hangingPunct="1">
                <a:defRPr kumimoji="1" sz="1822"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56" name="正方形/長方形 55">
            <a:extLst>
              <a:ext uri="{FF2B5EF4-FFF2-40B4-BE49-F238E27FC236}">
                <a16:creationId xmlns:a16="http://schemas.microsoft.com/office/drawing/2014/main" id="{01D97B26-AADE-420C-A544-76BE833F4B2D}"/>
              </a:ext>
            </a:extLst>
          </p:cNvPr>
          <p:cNvSpPr/>
          <p:nvPr/>
        </p:nvSpPr>
        <p:spPr bwMode="gray">
          <a:xfrm>
            <a:off x="4245404" y="86497"/>
            <a:ext cx="2546340" cy="578243"/>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個人番号カードを使用して</a:t>
            </a:r>
            <a:endParaRPr lang="en-US" altLang="ja-JP"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自己情報を提出する</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a:t>
            </a:r>
          </a:p>
        </p:txBody>
      </p:sp>
    </p:spTree>
    <p:extLst>
      <p:ext uri="{BB962C8B-B14F-4D97-AF65-F5344CB8AC3E}">
        <p14:creationId xmlns:p14="http://schemas.microsoft.com/office/powerpoint/2010/main" val="4213217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図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65" y="5872529"/>
            <a:ext cx="3842632" cy="3753832"/>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463" y="1582026"/>
            <a:ext cx="3805134" cy="3754647"/>
          </a:xfrm>
          <a:prstGeom prst="rect">
            <a:avLst/>
          </a:prstGeom>
        </p:spPr>
      </p:pic>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2-3.</a:t>
            </a:r>
            <a:r>
              <a:rPr lang="ja-JP" altLang="en-US" dirty="0">
                <a:solidFill>
                  <a:srgbClr val="000000"/>
                </a:solidFill>
              </a:rPr>
              <a:t> 受給資格認定の申請をする</a:t>
            </a:r>
          </a:p>
        </p:txBody>
      </p:sp>
      <p:sp>
        <p:nvSpPr>
          <p:cNvPr id="34" name="正方形/長方形 33"/>
          <p:cNvSpPr/>
          <p:nvPr/>
        </p:nvSpPr>
        <p:spPr>
          <a:xfrm>
            <a:off x="192755" y="1104964"/>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5.</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認定申請登録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収入状況取得</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(8/9)</a:t>
            </a:r>
            <a:endPar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4620607" y="1704761"/>
            <a:ext cx="2124075" cy="1412107"/>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同様の手順で、</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人目の保護者等の個人番号カード事前チェックと自己情報の取得を行います。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4777038" y="1576916"/>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正方形/長方形 57"/>
          <p:cNvSpPr/>
          <p:nvPr/>
        </p:nvSpPr>
        <p:spPr>
          <a:xfrm>
            <a:off x="1581368" y="9111788"/>
            <a:ext cx="1131321" cy="468825"/>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5" name="正方形/長方形 44"/>
          <p:cNvSpPr/>
          <p:nvPr/>
        </p:nvSpPr>
        <p:spPr>
          <a:xfrm>
            <a:off x="4620532" y="3354725"/>
            <a:ext cx="2124000" cy="1000113"/>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182563" indent="-182563"/>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マイナポータルから取得した自己情報（課税情報等）が転記されます。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角丸四角形 45"/>
          <p:cNvSpPr/>
          <p:nvPr/>
        </p:nvSpPr>
        <p:spPr>
          <a:xfrm>
            <a:off x="4830241" y="3223764"/>
            <a:ext cx="700406" cy="261920"/>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1" name="グループ化 50"/>
          <p:cNvGrpSpPr/>
          <p:nvPr/>
        </p:nvGrpSpPr>
        <p:grpSpPr>
          <a:xfrm>
            <a:off x="4644458" y="3552917"/>
            <a:ext cx="198178" cy="281733"/>
            <a:chOff x="1417887" y="7452032"/>
            <a:chExt cx="198178" cy="281733"/>
          </a:xfrm>
        </p:grpSpPr>
        <p:sp>
          <p:nvSpPr>
            <p:cNvPr id="61" name="円/楕円 117"/>
            <p:cNvSpPr/>
            <p:nvPr/>
          </p:nvSpPr>
          <p:spPr>
            <a:xfrm flipV="1">
              <a:off x="1417887" y="75128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2" name="コンテンツ プレースホルダー 2"/>
            <p:cNvSpPr txBox="1">
              <a:spLocks/>
            </p:cNvSpPr>
            <p:nvPr/>
          </p:nvSpPr>
          <p:spPr>
            <a:xfrm>
              <a:off x="1461452" y="745203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35" name="正方形/長方形 34"/>
          <p:cNvSpPr/>
          <p:nvPr/>
        </p:nvSpPr>
        <p:spPr>
          <a:xfrm>
            <a:off x="119207" y="5406303"/>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5.</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認定申請登録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収入状況取得</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(9/9)</a:t>
            </a:r>
            <a:endPar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4620532" y="6000374"/>
            <a:ext cx="2124075" cy="1300115"/>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全員分の収入状況取得後、「入力内容確認（一時保存）」ボタンをクリックします。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36"/>
          <p:cNvSpPr/>
          <p:nvPr/>
        </p:nvSpPr>
        <p:spPr>
          <a:xfrm>
            <a:off x="4776963" y="5872529"/>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1" name="グループ化 40"/>
          <p:cNvGrpSpPr/>
          <p:nvPr/>
        </p:nvGrpSpPr>
        <p:grpSpPr>
          <a:xfrm>
            <a:off x="4473828" y="1904303"/>
            <a:ext cx="606263" cy="248659"/>
            <a:chOff x="4526702" y="1715725"/>
            <a:chExt cx="572460" cy="248659"/>
          </a:xfrm>
        </p:grpSpPr>
        <p:sp>
          <p:nvSpPr>
            <p:cNvPr id="42"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3" name="コンテンツ プレースホルダー 2"/>
            <p:cNvSpPr txBox="1">
              <a:spLocks/>
            </p:cNvSpPr>
            <p:nvPr/>
          </p:nvSpPr>
          <p:spPr>
            <a:xfrm>
              <a:off x="4526702" y="1715725"/>
              <a:ext cx="572460" cy="229601"/>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54" name="グループ化 53"/>
          <p:cNvGrpSpPr/>
          <p:nvPr/>
        </p:nvGrpSpPr>
        <p:grpSpPr>
          <a:xfrm>
            <a:off x="1269618" y="8946580"/>
            <a:ext cx="606263" cy="248659"/>
            <a:chOff x="4526702" y="1715725"/>
            <a:chExt cx="572460" cy="248659"/>
          </a:xfrm>
        </p:grpSpPr>
        <p:sp>
          <p:nvSpPr>
            <p:cNvPr id="55"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6" name="コンテンツ プレースホルダー 2"/>
            <p:cNvSpPr txBox="1">
              <a:spLocks/>
            </p:cNvSpPr>
            <p:nvPr/>
          </p:nvSpPr>
          <p:spPr>
            <a:xfrm>
              <a:off x="4526702" y="1715725"/>
              <a:ext cx="572460" cy="229601"/>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65" name="グループ化 64"/>
          <p:cNvGrpSpPr/>
          <p:nvPr/>
        </p:nvGrpSpPr>
        <p:grpSpPr>
          <a:xfrm>
            <a:off x="4441400" y="6220450"/>
            <a:ext cx="606263" cy="248659"/>
            <a:chOff x="4526702" y="1715725"/>
            <a:chExt cx="572460" cy="248659"/>
          </a:xfrm>
        </p:grpSpPr>
        <p:sp>
          <p:nvSpPr>
            <p:cNvPr id="66"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7" name="コンテンツ プレースホルダー 2"/>
            <p:cNvSpPr txBox="1">
              <a:spLocks/>
            </p:cNvSpPr>
            <p:nvPr/>
          </p:nvSpPr>
          <p:spPr>
            <a:xfrm>
              <a:off x="4526702" y="1715725"/>
              <a:ext cx="572460" cy="229601"/>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68" name="グループ化 67"/>
          <p:cNvGrpSpPr/>
          <p:nvPr/>
        </p:nvGrpSpPr>
        <p:grpSpPr>
          <a:xfrm>
            <a:off x="1843898" y="3742684"/>
            <a:ext cx="606263" cy="248659"/>
            <a:chOff x="4526702" y="1715725"/>
            <a:chExt cx="572460" cy="248659"/>
          </a:xfrm>
        </p:grpSpPr>
        <p:sp>
          <p:nvSpPr>
            <p:cNvPr id="69"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0" name="コンテンツ プレースホルダー 2"/>
            <p:cNvSpPr txBox="1">
              <a:spLocks/>
            </p:cNvSpPr>
            <p:nvPr/>
          </p:nvSpPr>
          <p:spPr>
            <a:xfrm>
              <a:off x="4526702" y="1715725"/>
              <a:ext cx="572460" cy="229601"/>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pic>
        <p:nvPicPr>
          <p:cNvPr id="87" name="図 86"/>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38125" y="6357079"/>
            <a:ext cx="1832457" cy="1535030"/>
          </a:xfrm>
          <a:prstGeom prst="rect">
            <a:avLst/>
          </a:prstGeom>
        </p:spPr>
      </p:pic>
      <p:pic>
        <p:nvPicPr>
          <p:cNvPr id="88" name="図 87"/>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205174" y="6357079"/>
            <a:ext cx="1832457" cy="1535030"/>
          </a:xfrm>
          <a:prstGeom prst="rect">
            <a:avLst/>
          </a:prstGeom>
        </p:spPr>
      </p:pic>
      <p:sp>
        <p:nvSpPr>
          <p:cNvPr id="72" name="テキスト ボックス 71"/>
          <p:cNvSpPr txBox="1"/>
          <p:nvPr/>
        </p:nvSpPr>
        <p:spPr>
          <a:xfrm>
            <a:off x="5758498" y="7161989"/>
            <a:ext cx="988603"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22</a:t>
            </a:r>
            <a:r>
              <a:rPr lang="ja-JP" altLang="en-US" sz="1200" dirty="0">
                <a:solidFill>
                  <a:srgbClr val="000000"/>
                </a:solidFill>
              </a:rPr>
              <a:t>ページへ</a:t>
            </a:r>
            <a:endParaRPr kumimoji="1" lang="ja-JP" altLang="en-US" sz="1200" dirty="0">
              <a:solidFill>
                <a:srgbClr val="000000"/>
              </a:solidFill>
            </a:endParaRPr>
          </a:p>
        </p:txBody>
      </p:sp>
      <p:pic>
        <p:nvPicPr>
          <p:cNvPr id="73" name="図 72"/>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165649" y="1785991"/>
            <a:ext cx="221151" cy="243266"/>
          </a:xfrm>
          <a:prstGeom prst="rect">
            <a:avLst/>
          </a:prstGeom>
        </p:spPr>
      </p:pic>
      <p:pic>
        <p:nvPicPr>
          <p:cNvPr id="80" name="図 79"/>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256038" y="1775062"/>
            <a:ext cx="297263" cy="302058"/>
          </a:xfrm>
          <a:prstGeom prst="rect">
            <a:avLst/>
          </a:prstGeom>
        </p:spPr>
      </p:pic>
      <p:sp>
        <p:nvSpPr>
          <p:cNvPr id="81" name="テキスト ボックス 80"/>
          <p:cNvSpPr txBox="1"/>
          <p:nvPr/>
        </p:nvSpPr>
        <p:spPr>
          <a:xfrm>
            <a:off x="3204088" y="1744431"/>
            <a:ext cx="412232" cy="184666"/>
          </a:xfrm>
          <a:prstGeom prst="rect">
            <a:avLst/>
          </a:prstGeom>
          <a:noFill/>
        </p:spPr>
        <p:txBody>
          <a:bodyPr wrap="square" rtlCol="0">
            <a:spAutoFit/>
          </a:bodyPr>
          <a:lstStyle/>
          <a:p>
            <a:r>
              <a:rPr lang="ja-JP" altLang="en-US" sz="600" dirty="0"/>
              <a:t>支援</a:t>
            </a:r>
            <a:endParaRPr kumimoji="1" lang="ja-JP" altLang="en-US" sz="600" dirty="0"/>
          </a:p>
        </p:txBody>
      </p:sp>
      <p:sp>
        <p:nvSpPr>
          <p:cNvPr id="82" name="テキスト ボックス 81"/>
          <p:cNvSpPr txBox="1"/>
          <p:nvPr/>
        </p:nvSpPr>
        <p:spPr>
          <a:xfrm>
            <a:off x="3214478" y="1891735"/>
            <a:ext cx="344915" cy="184666"/>
          </a:xfrm>
          <a:prstGeom prst="rect">
            <a:avLst/>
          </a:prstGeom>
          <a:noFill/>
        </p:spPr>
        <p:txBody>
          <a:bodyPr wrap="square" rtlCol="0">
            <a:spAutoFit/>
          </a:bodyPr>
          <a:lstStyle>
            <a:defPPr>
              <a:defRPr lang="ja-JP"/>
            </a:defPPr>
            <a:lvl1pPr>
              <a:defRPr sz="500"/>
            </a:lvl1pPr>
          </a:lstStyle>
          <a:p>
            <a:r>
              <a:rPr lang="ja-JP" altLang="en-US" sz="600" dirty="0"/>
              <a:t>花子</a:t>
            </a:r>
          </a:p>
        </p:txBody>
      </p:sp>
      <p:sp>
        <p:nvSpPr>
          <p:cNvPr id="84" name="テキスト ボックス 83"/>
          <p:cNvSpPr txBox="1"/>
          <p:nvPr/>
        </p:nvSpPr>
        <p:spPr>
          <a:xfrm>
            <a:off x="1122666" y="1742140"/>
            <a:ext cx="412232" cy="184666"/>
          </a:xfrm>
          <a:prstGeom prst="rect">
            <a:avLst/>
          </a:prstGeom>
          <a:noFill/>
        </p:spPr>
        <p:txBody>
          <a:bodyPr wrap="square" rtlCol="0">
            <a:spAutoFit/>
          </a:bodyPr>
          <a:lstStyle/>
          <a:p>
            <a:r>
              <a:rPr lang="ja-JP" altLang="en-US" sz="600" dirty="0"/>
              <a:t>支援</a:t>
            </a:r>
            <a:endParaRPr kumimoji="1" lang="ja-JP" altLang="en-US" sz="600" dirty="0"/>
          </a:p>
        </p:txBody>
      </p:sp>
      <p:pic>
        <p:nvPicPr>
          <p:cNvPr id="89" name="図 88"/>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149832" y="6077297"/>
            <a:ext cx="221151" cy="243266"/>
          </a:xfrm>
          <a:prstGeom prst="rect">
            <a:avLst/>
          </a:prstGeom>
        </p:spPr>
      </p:pic>
      <p:pic>
        <p:nvPicPr>
          <p:cNvPr id="90" name="図 89"/>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101872" y="6066516"/>
            <a:ext cx="297263" cy="302058"/>
          </a:xfrm>
          <a:prstGeom prst="rect">
            <a:avLst/>
          </a:prstGeom>
        </p:spPr>
      </p:pic>
      <p:sp>
        <p:nvSpPr>
          <p:cNvPr id="91" name="テキスト ボックス 90"/>
          <p:cNvSpPr txBox="1"/>
          <p:nvPr/>
        </p:nvSpPr>
        <p:spPr>
          <a:xfrm>
            <a:off x="3049922" y="6035885"/>
            <a:ext cx="412232" cy="184666"/>
          </a:xfrm>
          <a:prstGeom prst="rect">
            <a:avLst/>
          </a:prstGeom>
          <a:noFill/>
        </p:spPr>
        <p:txBody>
          <a:bodyPr wrap="square" rtlCol="0">
            <a:spAutoFit/>
          </a:bodyPr>
          <a:lstStyle/>
          <a:p>
            <a:r>
              <a:rPr lang="ja-JP" altLang="en-US" sz="600" dirty="0"/>
              <a:t>支援</a:t>
            </a:r>
            <a:endParaRPr kumimoji="1" lang="ja-JP" altLang="en-US" sz="600" dirty="0"/>
          </a:p>
        </p:txBody>
      </p:sp>
      <p:sp>
        <p:nvSpPr>
          <p:cNvPr id="92" name="テキスト ボックス 91"/>
          <p:cNvSpPr txBox="1"/>
          <p:nvPr/>
        </p:nvSpPr>
        <p:spPr>
          <a:xfrm>
            <a:off x="3060312" y="6183189"/>
            <a:ext cx="344915" cy="184666"/>
          </a:xfrm>
          <a:prstGeom prst="rect">
            <a:avLst/>
          </a:prstGeom>
          <a:noFill/>
        </p:spPr>
        <p:txBody>
          <a:bodyPr wrap="square" rtlCol="0">
            <a:spAutoFit/>
          </a:bodyPr>
          <a:lstStyle>
            <a:defPPr>
              <a:defRPr lang="ja-JP"/>
            </a:defPPr>
            <a:lvl1pPr>
              <a:defRPr sz="500"/>
            </a:lvl1pPr>
          </a:lstStyle>
          <a:p>
            <a:r>
              <a:rPr lang="ja-JP" altLang="en-US" sz="600" dirty="0"/>
              <a:t>花子</a:t>
            </a:r>
          </a:p>
        </p:txBody>
      </p:sp>
      <p:sp>
        <p:nvSpPr>
          <p:cNvPr id="93" name="テキスト ボックス 92"/>
          <p:cNvSpPr txBox="1"/>
          <p:nvPr/>
        </p:nvSpPr>
        <p:spPr>
          <a:xfrm>
            <a:off x="1112459" y="6183975"/>
            <a:ext cx="344915" cy="184666"/>
          </a:xfrm>
          <a:prstGeom prst="rect">
            <a:avLst/>
          </a:prstGeom>
          <a:noFill/>
        </p:spPr>
        <p:txBody>
          <a:bodyPr wrap="square" rtlCol="0">
            <a:spAutoFit/>
          </a:bodyPr>
          <a:lstStyle>
            <a:defPPr>
              <a:defRPr lang="ja-JP"/>
            </a:defPPr>
            <a:lvl1pPr>
              <a:defRPr sz="500"/>
            </a:lvl1pPr>
          </a:lstStyle>
          <a:p>
            <a:r>
              <a:rPr lang="ja-JP" altLang="en-US" sz="600" dirty="0"/>
              <a:t>一郎</a:t>
            </a:r>
          </a:p>
        </p:txBody>
      </p:sp>
      <p:sp>
        <p:nvSpPr>
          <p:cNvPr id="94" name="テキスト ボックス 93"/>
          <p:cNvSpPr txBox="1"/>
          <p:nvPr/>
        </p:nvSpPr>
        <p:spPr>
          <a:xfrm>
            <a:off x="1106849" y="6033446"/>
            <a:ext cx="412232" cy="184666"/>
          </a:xfrm>
          <a:prstGeom prst="rect">
            <a:avLst/>
          </a:prstGeom>
          <a:noFill/>
        </p:spPr>
        <p:txBody>
          <a:bodyPr wrap="square" rtlCol="0">
            <a:spAutoFit/>
          </a:bodyPr>
          <a:lstStyle/>
          <a:p>
            <a:r>
              <a:rPr lang="ja-JP" altLang="en-US" sz="600" dirty="0"/>
              <a:t>支援</a:t>
            </a:r>
            <a:endParaRPr kumimoji="1" lang="ja-JP" altLang="en-US" sz="600" dirty="0"/>
          </a:p>
        </p:txBody>
      </p:sp>
      <p:pic>
        <p:nvPicPr>
          <p:cNvPr id="76" name="図 75"/>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239394" y="2903070"/>
            <a:ext cx="3762933" cy="778867"/>
          </a:xfrm>
          <a:prstGeom prst="rect">
            <a:avLst/>
          </a:prstGeom>
        </p:spPr>
      </p:pic>
      <p:pic>
        <p:nvPicPr>
          <p:cNvPr id="2" name="図 1"/>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240868" y="2065353"/>
            <a:ext cx="3762933" cy="1065197"/>
          </a:xfrm>
          <a:prstGeom prst="rect">
            <a:avLst/>
          </a:prstGeom>
        </p:spPr>
      </p:pic>
      <p:pic>
        <p:nvPicPr>
          <p:cNvPr id="96" name="図 95"/>
          <p:cNvPicPr>
            <a:picLocks noChangeAspect="1"/>
          </p:cNvPicPr>
          <p:nvPr/>
        </p:nvPicPr>
        <p:blipFill>
          <a:blip r:embed="rId10"/>
          <a:stretch>
            <a:fillRect/>
          </a:stretch>
        </p:blipFill>
        <p:spPr>
          <a:xfrm>
            <a:off x="3144194" y="2922983"/>
            <a:ext cx="768163" cy="146317"/>
          </a:xfrm>
          <a:prstGeom prst="rect">
            <a:avLst/>
          </a:prstGeom>
        </p:spPr>
      </p:pic>
      <p:sp>
        <p:nvSpPr>
          <p:cNvPr id="83" name="テキスト ボックス 82"/>
          <p:cNvSpPr txBox="1"/>
          <p:nvPr/>
        </p:nvSpPr>
        <p:spPr>
          <a:xfrm>
            <a:off x="1128276" y="1892669"/>
            <a:ext cx="344915" cy="184666"/>
          </a:xfrm>
          <a:prstGeom prst="rect">
            <a:avLst/>
          </a:prstGeom>
          <a:noFill/>
        </p:spPr>
        <p:txBody>
          <a:bodyPr wrap="square" rtlCol="0">
            <a:spAutoFit/>
          </a:bodyPr>
          <a:lstStyle>
            <a:defPPr>
              <a:defRPr lang="ja-JP"/>
            </a:defPPr>
            <a:lvl1pPr>
              <a:defRPr sz="500"/>
            </a:lvl1pPr>
          </a:lstStyle>
          <a:p>
            <a:r>
              <a:rPr lang="ja-JP" altLang="en-US" sz="600" dirty="0"/>
              <a:t>一郎</a:t>
            </a:r>
          </a:p>
        </p:txBody>
      </p:sp>
      <p:pic>
        <p:nvPicPr>
          <p:cNvPr id="7" name="図 6"/>
          <p:cNvPicPr>
            <a:picLocks noChangeAspect="1"/>
          </p:cNvPicPr>
          <p:nvPr/>
        </p:nvPicPr>
        <p:blipFill>
          <a:blip r:embed="rId10"/>
          <a:stretch>
            <a:fillRect/>
          </a:stretch>
        </p:blipFill>
        <p:spPr>
          <a:xfrm>
            <a:off x="3141024" y="2146031"/>
            <a:ext cx="768163" cy="146317"/>
          </a:xfrm>
          <a:prstGeom prst="rect">
            <a:avLst/>
          </a:prstGeom>
        </p:spPr>
      </p:pic>
      <p:pic>
        <p:nvPicPr>
          <p:cNvPr id="86" name="図 85"/>
          <p:cNvPicPr>
            <a:picLocks noChangeAspect="1"/>
          </p:cNvPicPr>
          <p:nvPr/>
        </p:nvPicPr>
        <p:blipFill>
          <a:blip r:embed="rId10"/>
          <a:stretch>
            <a:fillRect/>
          </a:stretch>
        </p:blipFill>
        <p:spPr>
          <a:xfrm>
            <a:off x="3144194" y="2388397"/>
            <a:ext cx="768163" cy="146317"/>
          </a:xfrm>
          <a:prstGeom prst="rect">
            <a:avLst/>
          </a:prstGeom>
        </p:spPr>
      </p:pic>
      <p:pic>
        <p:nvPicPr>
          <p:cNvPr id="95" name="図 94"/>
          <p:cNvPicPr>
            <a:picLocks noChangeAspect="1"/>
          </p:cNvPicPr>
          <p:nvPr/>
        </p:nvPicPr>
        <p:blipFill>
          <a:blip r:embed="rId10"/>
          <a:stretch>
            <a:fillRect/>
          </a:stretch>
        </p:blipFill>
        <p:spPr>
          <a:xfrm>
            <a:off x="3144194" y="2648780"/>
            <a:ext cx="768163" cy="146317"/>
          </a:xfrm>
          <a:prstGeom prst="rect">
            <a:avLst/>
          </a:prstGeom>
        </p:spPr>
      </p:pic>
      <p:pic>
        <p:nvPicPr>
          <p:cNvPr id="97" name="図 96"/>
          <p:cNvPicPr>
            <a:picLocks noChangeAspect="1"/>
          </p:cNvPicPr>
          <p:nvPr/>
        </p:nvPicPr>
        <p:blipFill>
          <a:blip r:embed="rId10"/>
          <a:stretch>
            <a:fillRect/>
          </a:stretch>
        </p:blipFill>
        <p:spPr>
          <a:xfrm>
            <a:off x="3144194" y="3177273"/>
            <a:ext cx="768163" cy="146317"/>
          </a:xfrm>
          <a:prstGeom prst="rect">
            <a:avLst/>
          </a:prstGeom>
        </p:spPr>
      </p:pic>
      <p:sp>
        <p:nvSpPr>
          <p:cNvPr id="75" name="フローチャート: せん孔テープ 74"/>
          <p:cNvSpPr/>
          <p:nvPr/>
        </p:nvSpPr>
        <p:spPr>
          <a:xfrm>
            <a:off x="147330" y="3032333"/>
            <a:ext cx="4130805" cy="247515"/>
          </a:xfrm>
          <a:prstGeom prst="flowChartPunchedTape">
            <a:avLst/>
          </a:prstGeom>
          <a:solidFill>
            <a:schemeClr val="accent1"/>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 name="正方形/長方形 51"/>
          <p:cNvSpPr/>
          <p:nvPr/>
        </p:nvSpPr>
        <p:spPr>
          <a:xfrm>
            <a:off x="228380" y="2071305"/>
            <a:ext cx="1854220" cy="1617704"/>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59" name="グループ化 58"/>
          <p:cNvGrpSpPr/>
          <p:nvPr/>
        </p:nvGrpSpPr>
        <p:grpSpPr>
          <a:xfrm>
            <a:off x="63722" y="1953477"/>
            <a:ext cx="198178" cy="281733"/>
            <a:chOff x="1417887" y="6988436"/>
            <a:chExt cx="198178" cy="281733"/>
          </a:xfrm>
        </p:grpSpPr>
        <p:sp>
          <p:nvSpPr>
            <p:cNvPr id="60" name="円/楕円 114"/>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4"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pic>
        <p:nvPicPr>
          <p:cNvPr id="102" name="図 101"/>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160555" y="6077717"/>
            <a:ext cx="221151" cy="243266"/>
          </a:xfrm>
          <a:prstGeom prst="rect">
            <a:avLst/>
          </a:prstGeom>
        </p:spPr>
      </p:pic>
      <p:sp>
        <p:nvSpPr>
          <p:cNvPr id="106" name="テキスト ボックス 105"/>
          <p:cNvSpPr txBox="1"/>
          <p:nvPr/>
        </p:nvSpPr>
        <p:spPr>
          <a:xfrm>
            <a:off x="1117572" y="6033866"/>
            <a:ext cx="412232" cy="184666"/>
          </a:xfrm>
          <a:prstGeom prst="rect">
            <a:avLst/>
          </a:prstGeom>
          <a:noFill/>
        </p:spPr>
        <p:txBody>
          <a:bodyPr wrap="square" rtlCol="0">
            <a:spAutoFit/>
          </a:bodyPr>
          <a:lstStyle/>
          <a:p>
            <a:r>
              <a:rPr lang="ja-JP" altLang="en-US" sz="600" dirty="0"/>
              <a:t>支援</a:t>
            </a:r>
            <a:endParaRPr kumimoji="1" lang="ja-JP" altLang="en-US" sz="600" dirty="0"/>
          </a:p>
        </p:txBody>
      </p:sp>
      <p:pic>
        <p:nvPicPr>
          <p:cNvPr id="107" name="図 106"/>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192756" y="7124946"/>
            <a:ext cx="3809572" cy="778867"/>
          </a:xfrm>
          <a:prstGeom prst="rect">
            <a:avLst/>
          </a:prstGeom>
        </p:spPr>
      </p:pic>
      <p:pic>
        <p:nvPicPr>
          <p:cNvPr id="108" name="図 107"/>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206966" y="6357496"/>
            <a:ext cx="3831188" cy="1064780"/>
          </a:xfrm>
          <a:prstGeom prst="rect">
            <a:avLst/>
          </a:prstGeom>
        </p:spPr>
      </p:pic>
      <p:sp>
        <p:nvSpPr>
          <p:cNvPr id="110" name="テキスト ボックス 109"/>
          <p:cNvSpPr txBox="1"/>
          <p:nvPr/>
        </p:nvSpPr>
        <p:spPr>
          <a:xfrm>
            <a:off x="1123182" y="6184395"/>
            <a:ext cx="344915" cy="184666"/>
          </a:xfrm>
          <a:prstGeom prst="rect">
            <a:avLst/>
          </a:prstGeom>
          <a:noFill/>
        </p:spPr>
        <p:txBody>
          <a:bodyPr wrap="square" rtlCol="0">
            <a:spAutoFit/>
          </a:bodyPr>
          <a:lstStyle>
            <a:defPPr>
              <a:defRPr lang="ja-JP"/>
            </a:defPPr>
            <a:lvl1pPr>
              <a:defRPr sz="500"/>
            </a:lvl1pPr>
          </a:lstStyle>
          <a:p>
            <a:r>
              <a:rPr lang="ja-JP" altLang="en-US" sz="600" dirty="0"/>
              <a:t>一郎</a:t>
            </a:r>
          </a:p>
        </p:txBody>
      </p:sp>
      <p:sp>
        <p:nvSpPr>
          <p:cNvPr id="115" name="フローチャート: せん孔テープ 114"/>
          <p:cNvSpPr/>
          <p:nvPr/>
        </p:nvSpPr>
        <p:spPr>
          <a:xfrm>
            <a:off x="142236" y="7324059"/>
            <a:ext cx="4130805" cy="247515"/>
          </a:xfrm>
          <a:prstGeom prst="flowChartPunchedTape">
            <a:avLst/>
          </a:prstGeom>
          <a:solidFill>
            <a:schemeClr val="accent1"/>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1" name="正方形/長方形 70"/>
          <p:cNvSpPr/>
          <p:nvPr/>
        </p:nvSpPr>
        <p:spPr>
          <a:xfrm>
            <a:off x="2232452" y="3687992"/>
            <a:ext cx="1817145" cy="407153"/>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3" name="正方形/長方形 62">
            <a:extLst>
              <a:ext uri="{FF2B5EF4-FFF2-40B4-BE49-F238E27FC236}">
                <a16:creationId xmlns:a16="http://schemas.microsoft.com/office/drawing/2014/main" id="{4B2EFD1B-17CD-44E7-A130-1683078F12F0}"/>
              </a:ext>
            </a:extLst>
          </p:cNvPr>
          <p:cNvSpPr/>
          <p:nvPr/>
        </p:nvSpPr>
        <p:spPr bwMode="gray">
          <a:xfrm>
            <a:off x="4245404" y="86497"/>
            <a:ext cx="2546340" cy="578243"/>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個人番号カードを使用して</a:t>
            </a:r>
            <a:endParaRPr lang="en-US" altLang="ja-JP"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自己情報を提出する</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a:t>
            </a:r>
          </a:p>
        </p:txBody>
      </p:sp>
    </p:spTree>
    <p:extLst>
      <p:ext uri="{BB962C8B-B14F-4D97-AF65-F5344CB8AC3E}">
        <p14:creationId xmlns:p14="http://schemas.microsoft.com/office/powerpoint/2010/main" val="1312378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6"/>
          <p:cNvSpPr>
            <a:spLocks noGrp="1"/>
          </p:cNvSpPr>
          <p:nvPr>
            <p:ph type="body" sz="quarter" idx="10"/>
          </p:nvPr>
        </p:nvSpPr>
        <p:spPr/>
        <p:txBody>
          <a:bodyPr/>
          <a:lstStyle/>
          <a:p>
            <a:r>
              <a:rPr lang="ja-JP" altLang="en-US" dirty="0">
                <a:solidFill>
                  <a:srgbClr val="000000"/>
                </a:solidFill>
              </a:rPr>
              <a:t>はじめに</a:t>
            </a:r>
            <a:endParaRPr kumimoji="1" lang="ja-JP" altLang="en-US" dirty="0">
              <a:solidFill>
                <a:srgbClr val="000000"/>
              </a:solidFill>
            </a:endParaRPr>
          </a:p>
        </p:txBody>
      </p:sp>
      <p:sp>
        <p:nvSpPr>
          <p:cNvPr id="16" name="コンテンツ プレースホルダー 5">
            <a:extLst>
              <a:ext uri="{FF2B5EF4-FFF2-40B4-BE49-F238E27FC236}">
                <a16:creationId xmlns:a16="http://schemas.microsoft.com/office/drawing/2014/main" id="{A5C0AFD9-A2DC-419C-92A1-B62D5E42A321}"/>
              </a:ext>
            </a:extLst>
          </p:cNvPr>
          <p:cNvSpPr>
            <a:spLocks noGrp="1"/>
          </p:cNvSpPr>
          <p:nvPr>
            <p:ph idx="1"/>
          </p:nvPr>
        </p:nvSpPr>
        <p:spPr>
          <a:xfrm>
            <a:off x="162594" y="749245"/>
            <a:ext cx="6522860" cy="6885444"/>
          </a:xfrm>
        </p:spPr>
        <p:txBody>
          <a:bodyPr/>
          <a:lstStyle/>
          <a:p>
            <a:r>
              <a:rPr lang="ja-JP" altLang="en-US" sz="1600" dirty="0">
                <a:solidFill>
                  <a:srgbClr val="000000"/>
                </a:solidFill>
              </a:rPr>
              <a:t>就学支援金（授業料の支援）を受けるには、</a:t>
            </a:r>
            <a:r>
              <a:rPr lang="en-US" altLang="ja-JP" sz="1600" dirty="0">
                <a:solidFill>
                  <a:srgbClr val="000000"/>
                </a:solidFill>
              </a:rPr>
              <a:t>e-Shien</a:t>
            </a:r>
            <a:r>
              <a:rPr lang="ja-JP" altLang="en-US" sz="1600" dirty="0">
                <a:solidFill>
                  <a:srgbClr val="000000"/>
                </a:solidFill>
              </a:rPr>
              <a:t>での申請が必要です。</a:t>
            </a:r>
            <a:endParaRPr lang="en-US" altLang="ja-JP" sz="1600" b="1" u="sng" dirty="0">
              <a:solidFill>
                <a:srgbClr val="000000"/>
              </a:solidFill>
            </a:endParaRPr>
          </a:p>
          <a:p>
            <a:r>
              <a:rPr lang="ja-JP" altLang="en-US" sz="1600" b="1" u="sng" dirty="0">
                <a:solidFill>
                  <a:srgbClr val="000000"/>
                </a:solidFill>
              </a:rPr>
              <a:t>申請をされない場合も、７ページまでの入力をしてください。</a:t>
            </a:r>
            <a:endParaRPr lang="en-US" altLang="ja-JP" sz="1600" b="1" u="sng" dirty="0">
              <a:solidFill>
                <a:srgbClr val="000000"/>
              </a:solidFill>
            </a:endParaRPr>
          </a:p>
          <a:p>
            <a:r>
              <a:rPr lang="ja-JP" altLang="en-US" sz="1600" b="1" u="sng" dirty="0">
                <a:solidFill>
                  <a:srgbClr val="000000"/>
                </a:solidFill>
              </a:rPr>
              <a:t>その場合、授業料の支払いが必要になります。</a:t>
            </a:r>
            <a:endParaRPr lang="en-US" altLang="ja-JP" sz="1600" b="1" u="sng" dirty="0">
              <a:solidFill>
                <a:srgbClr val="000000"/>
              </a:solidFill>
            </a:endParaRPr>
          </a:p>
          <a:p>
            <a:pPr marL="801688" indent="-801688"/>
            <a:endParaRPr lang="en-US" altLang="ja-JP" sz="1600" dirty="0">
              <a:solidFill>
                <a:srgbClr val="000000"/>
              </a:solidFill>
            </a:endParaRPr>
          </a:p>
          <a:p>
            <a:pPr marL="801688" indent="-801688"/>
            <a:r>
              <a:rPr lang="ja-JP" altLang="en-US" sz="1600" dirty="0">
                <a:solidFill>
                  <a:srgbClr val="000000"/>
                </a:solidFill>
              </a:rPr>
              <a:t>目次</a:t>
            </a:r>
            <a:endParaRPr lang="en-US" altLang="ja-JP" sz="1600" dirty="0">
              <a:solidFill>
                <a:srgbClr val="000000"/>
              </a:solidFill>
            </a:endParaRPr>
          </a:p>
          <a:p>
            <a:r>
              <a:rPr lang="en-US" altLang="ja-JP" sz="1600" dirty="0">
                <a:solidFill>
                  <a:srgbClr val="000000"/>
                </a:solidFill>
              </a:rPr>
              <a:t>1.</a:t>
            </a:r>
            <a:r>
              <a:rPr lang="ja-JP" altLang="en-US" sz="1600" dirty="0">
                <a:solidFill>
                  <a:srgbClr val="000000"/>
                </a:solidFill>
              </a:rPr>
              <a:t>　受給資格認定申請の流れ　　　　　　　　　　　　　　　　　　　</a:t>
            </a:r>
            <a:r>
              <a:rPr lang="en-US" altLang="ja-JP" sz="1600" u="sng" dirty="0">
                <a:solidFill>
                  <a:srgbClr val="000000"/>
                </a:solidFill>
              </a:rPr>
              <a:t>P.3</a:t>
            </a:r>
          </a:p>
          <a:p>
            <a:r>
              <a:rPr lang="ja-JP" altLang="en-US" sz="1600" dirty="0">
                <a:solidFill>
                  <a:srgbClr val="000000"/>
                </a:solidFill>
              </a:rPr>
              <a:t>　　　よくあるご質問　　　　　　　　　　　　　　　　　　　　　　　　　　</a:t>
            </a:r>
            <a:r>
              <a:rPr lang="en-US" altLang="ja-JP" sz="1600" u="sng" dirty="0">
                <a:solidFill>
                  <a:srgbClr val="000000"/>
                </a:solidFill>
              </a:rPr>
              <a:t>P.4</a:t>
            </a:r>
          </a:p>
          <a:p>
            <a:r>
              <a:rPr lang="en-US" altLang="ja-JP" sz="1600" dirty="0">
                <a:solidFill>
                  <a:srgbClr val="000000"/>
                </a:solidFill>
              </a:rPr>
              <a:t>2.</a:t>
            </a:r>
            <a:r>
              <a:rPr lang="ja-JP" altLang="en-US" sz="1600" dirty="0">
                <a:solidFill>
                  <a:srgbClr val="000000"/>
                </a:solidFill>
              </a:rPr>
              <a:t>　操作説明</a:t>
            </a:r>
            <a:endParaRPr lang="en-US" altLang="ja-JP" sz="1600" dirty="0">
              <a:solidFill>
                <a:srgbClr val="000000"/>
              </a:solidFill>
            </a:endParaRPr>
          </a:p>
          <a:p>
            <a:pPr marL="801688" indent="-801688"/>
            <a:r>
              <a:rPr lang="ja-JP" altLang="en-US" sz="1600" dirty="0">
                <a:solidFill>
                  <a:srgbClr val="000000"/>
                </a:solidFill>
              </a:rPr>
              <a:t>　　　</a:t>
            </a:r>
            <a:r>
              <a:rPr lang="en-US" altLang="ja-JP" sz="1600" dirty="0">
                <a:solidFill>
                  <a:srgbClr val="000000"/>
                </a:solidFill>
              </a:rPr>
              <a:t>2-1.</a:t>
            </a:r>
            <a:r>
              <a:rPr lang="ja-JP" altLang="en-US" sz="1600" dirty="0">
                <a:solidFill>
                  <a:srgbClr val="000000"/>
                </a:solidFill>
              </a:rPr>
              <a:t>　</a:t>
            </a:r>
            <a:r>
              <a:rPr lang="en-US" altLang="ja-JP" sz="1600" dirty="0">
                <a:solidFill>
                  <a:srgbClr val="000000"/>
                </a:solidFill>
              </a:rPr>
              <a:t>e-Shien</a:t>
            </a:r>
            <a:r>
              <a:rPr lang="ja-JP" altLang="en-US" sz="1600" dirty="0">
                <a:solidFill>
                  <a:srgbClr val="000000"/>
                </a:solidFill>
              </a:rPr>
              <a:t>にログイン　　　　　　　　　　　　　　　　　　　</a:t>
            </a:r>
            <a:r>
              <a:rPr lang="en-US" altLang="ja-JP" sz="1600" u="sng" dirty="0">
                <a:solidFill>
                  <a:srgbClr val="000000"/>
                </a:solidFill>
              </a:rPr>
              <a:t>P.5</a:t>
            </a:r>
          </a:p>
          <a:p>
            <a:pPr marL="801688" indent="-801688"/>
            <a:r>
              <a:rPr lang="ja-JP" altLang="en-US" sz="1600" dirty="0">
                <a:solidFill>
                  <a:srgbClr val="000000"/>
                </a:solidFill>
              </a:rPr>
              <a:t>　　　</a:t>
            </a:r>
            <a:r>
              <a:rPr lang="en-US" altLang="ja-JP" sz="1600" dirty="0">
                <a:solidFill>
                  <a:srgbClr val="000000"/>
                </a:solidFill>
              </a:rPr>
              <a:t>2-2.</a:t>
            </a:r>
            <a:r>
              <a:rPr lang="ja-JP" altLang="en-US" sz="1600" dirty="0">
                <a:solidFill>
                  <a:srgbClr val="000000"/>
                </a:solidFill>
              </a:rPr>
              <a:t>　意向を登録する　　　　　　　　　　　　　　　　　　　　　</a:t>
            </a:r>
            <a:r>
              <a:rPr lang="en-US" altLang="ja-JP" sz="1600" u="sng" dirty="0">
                <a:solidFill>
                  <a:srgbClr val="000000"/>
                </a:solidFill>
              </a:rPr>
              <a:t>P.6-7</a:t>
            </a:r>
          </a:p>
          <a:p>
            <a:pPr marL="801688" indent="-801688"/>
            <a:r>
              <a:rPr lang="ja-JP" altLang="en-US" sz="1600" dirty="0">
                <a:solidFill>
                  <a:srgbClr val="000000"/>
                </a:solidFill>
              </a:rPr>
              <a:t>　　　</a:t>
            </a:r>
            <a:r>
              <a:rPr lang="en-US" altLang="ja-JP" sz="1600" dirty="0">
                <a:solidFill>
                  <a:srgbClr val="000000"/>
                </a:solidFill>
              </a:rPr>
              <a:t>2-3.</a:t>
            </a:r>
            <a:r>
              <a:rPr lang="ja-JP" altLang="en-US" sz="1600" dirty="0">
                <a:solidFill>
                  <a:srgbClr val="000000"/>
                </a:solidFill>
              </a:rPr>
              <a:t>　申請をする　　　　　　　　　　　　　　　　　　　　　　　　</a:t>
            </a:r>
            <a:r>
              <a:rPr lang="en-US" altLang="ja-JP" sz="1600" u="sng" dirty="0">
                <a:solidFill>
                  <a:srgbClr val="000000"/>
                </a:solidFill>
              </a:rPr>
              <a:t>P.8-24</a:t>
            </a:r>
          </a:p>
          <a:p>
            <a:pPr marL="801688" indent="-801688"/>
            <a:r>
              <a:rPr lang="en-US" altLang="ja-JP" sz="1600" dirty="0">
                <a:solidFill>
                  <a:srgbClr val="000000"/>
                </a:solidFill>
              </a:rPr>
              <a:t>3.</a:t>
            </a:r>
            <a:r>
              <a:rPr lang="ja-JP" altLang="en-US" sz="1600" dirty="0">
                <a:solidFill>
                  <a:srgbClr val="000000"/>
                </a:solidFill>
              </a:rPr>
              <a:t>　提出物について　　　　　　　　　　　　　　　　　　　　　　　　　　</a:t>
            </a:r>
            <a:r>
              <a:rPr lang="en-US" altLang="ja-JP" sz="1600" u="sng" dirty="0">
                <a:solidFill>
                  <a:srgbClr val="000000"/>
                </a:solidFill>
              </a:rPr>
              <a:t>P.25</a:t>
            </a:r>
          </a:p>
          <a:p>
            <a:pPr marL="801688" indent="-801688"/>
            <a:r>
              <a:rPr lang="en-US" altLang="ja-JP" sz="1600" dirty="0">
                <a:solidFill>
                  <a:srgbClr val="000000"/>
                </a:solidFill>
              </a:rPr>
              <a:t>4. </a:t>
            </a:r>
            <a:r>
              <a:rPr lang="ja-JP" altLang="en-US" sz="1600" dirty="0">
                <a:solidFill>
                  <a:srgbClr val="000000"/>
                </a:solidFill>
              </a:rPr>
              <a:t> システムに関するお問合せについて　　　　　　　　　　　　　　　</a:t>
            </a:r>
            <a:r>
              <a:rPr lang="en-US" altLang="ja-JP" sz="1600" u="sng" dirty="0">
                <a:solidFill>
                  <a:srgbClr val="000000"/>
                </a:solidFill>
              </a:rPr>
              <a:t>P.26</a:t>
            </a:r>
          </a:p>
          <a:p>
            <a:pPr marL="801688" indent="-801688"/>
            <a:endParaRPr lang="en-US" altLang="ja-JP" sz="1600" dirty="0">
              <a:solidFill>
                <a:srgbClr val="000000"/>
              </a:solidFill>
            </a:endParaRPr>
          </a:p>
          <a:p>
            <a:pPr marL="801688" indent="-801688"/>
            <a:endParaRPr lang="en-US" altLang="ja-JP" sz="1600" dirty="0">
              <a:solidFill>
                <a:srgbClr val="000000"/>
              </a:solidFill>
            </a:endParaRPr>
          </a:p>
          <a:p>
            <a:pPr marL="801688" indent="-801688"/>
            <a:endParaRPr lang="en-US" altLang="ja-JP" sz="1600" dirty="0">
              <a:solidFill>
                <a:srgbClr val="000000"/>
              </a:solidFill>
            </a:endParaRPr>
          </a:p>
          <a:p>
            <a:pPr marL="801688" indent="-801688"/>
            <a:endParaRPr lang="en-US" altLang="ja-JP" sz="1600" dirty="0">
              <a:solidFill>
                <a:srgbClr val="000000"/>
              </a:solidFill>
            </a:endParaRPr>
          </a:p>
          <a:p>
            <a:pPr marL="801688" indent="-801688"/>
            <a:endParaRPr lang="en-US" altLang="ja-JP" sz="1600" dirty="0">
              <a:solidFill>
                <a:srgbClr val="000000"/>
              </a:solidFill>
            </a:endParaRPr>
          </a:p>
          <a:p>
            <a:pPr marL="801688" indent="-801688"/>
            <a:endParaRPr lang="en-US" altLang="ja-JP" sz="1600" dirty="0">
              <a:solidFill>
                <a:srgbClr val="000000"/>
              </a:solidFill>
            </a:endParaRPr>
          </a:p>
          <a:p>
            <a:pPr marL="801688" indent="-801688"/>
            <a:endParaRPr lang="en-US" altLang="ja-JP" sz="1600" dirty="0">
              <a:solidFill>
                <a:srgbClr val="000000"/>
              </a:solidFill>
            </a:endParaRPr>
          </a:p>
          <a:p>
            <a:pPr marL="801688" indent="-801688"/>
            <a:endParaRPr lang="en-US" altLang="ja-JP" sz="1600" dirty="0">
              <a:solidFill>
                <a:srgbClr val="000000"/>
              </a:solidFill>
            </a:endParaRPr>
          </a:p>
          <a:p>
            <a:pPr marL="801688" indent="-801688"/>
            <a:endParaRPr lang="en-US" altLang="ja-JP" sz="1600" dirty="0">
              <a:solidFill>
                <a:srgbClr val="000000"/>
              </a:solidFill>
            </a:endParaRPr>
          </a:p>
        </p:txBody>
      </p:sp>
      <p:sp>
        <p:nvSpPr>
          <p:cNvPr id="9" name="テキスト ボックス 7">
            <a:extLst>
              <a:ext uri="{FF2B5EF4-FFF2-40B4-BE49-F238E27FC236}">
                <a16:creationId xmlns:a16="http://schemas.microsoft.com/office/drawing/2014/main" id="{5961C781-2215-4D76-8120-A1CB5D676AA5}"/>
              </a:ext>
            </a:extLst>
          </p:cNvPr>
          <p:cNvSpPr txBox="1"/>
          <p:nvPr/>
        </p:nvSpPr>
        <p:spPr>
          <a:xfrm>
            <a:off x="296214" y="7313037"/>
            <a:ext cx="6265573" cy="2243435"/>
          </a:xfrm>
          <a:prstGeom prst="rect">
            <a:avLst/>
          </a:prstGeom>
          <a:noFill/>
          <a:ln>
            <a:solidFill>
              <a:schemeClr val="tx1"/>
            </a:solidFill>
            <a:prstDash val="dash"/>
          </a:ln>
        </p:spPr>
        <p:txBody>
          <a:bodyPr wrap="square" anchor="ctr" anchorCtr="0">
            <a:noAutofit/>
          </a:bodyPr>
          <a:lstStyle>
            <a:defPPr>
              <a:defRPr lang="ja-JP"/>
            </a:defPPr>
            <a:lvl1pPr marL="0" algn="l" defTabSz="925880" rtl="0" eaLnBrk="1" latinLnBrk="0" hangingPunct="1">
              <a:defRPr kumimoji="1" sz="1822" kern="1200">
                <a:solidFill>
                  <a:schemeClr val="tx1"/>
                </a:solidFill>
                <a:latin typeface="+mn-lt"/>
                <a:ea typeface="+mn-ea"/>
                <a:cs typeface="+mn-cs"/>
              </a:defRPr>
            </a:lvl1pPr>
            <a:lvl2pPr marL="462940" algn="l" defTabSz="925880" rtl="0" eaLnBrk="1" latinLnBrk="0" hangingPunct="1">
              <a:defRPr kumimoji="1" sz="1822" kern="1200">
                <a:solidFill>
                  <a:schemeClr val="tx1"/>
                </a:solidFill>
                <a:latin typeface="+mn-lt"/>
                <a:ea typeface="+mn-ea"/>
                <a:cs typeface="+mn-cs"/>
              </a:defRPr>
            </a:lvl2pPr>
            <a:lvl3pPr marL="925880" algn="l" defTabSz="925880" rtl="0" eaLnBrk="1" latinLnBrk="0" hangingPunct="1">
              <a:defRPr kumimoji="1" sz="1822" kern="1200">
                <a:solidFill>
                  <a:schemeClr val="tx1"/>
                </a:solidFill>
                <a:latin typeface="+mn-lt"/>
                <a:ea typeface="+mn-ea"/>
                <a:cs typeface="+mn-cs"/>
              </a:defRPr>
            </a:lvl3pPr>
            <a:lvl4pPr marL="1388820" algn="l" defTabSz="925880" rtl="0" eaLnBrk="1" latinLnBrk="0" hangingPunct="1">
              <a:defRPr kumimoji="1" sz="1822" kern="1200">
                <a:solidFill>
                  <a:schemeClr val="tx1"/>
                </a:solidFill>
                <a:latin typeface="+mn-lt"/>
                <a:ea typeface="+mn-ea"/>
                <a:cs typeface="+mn-cs"/>
              </a:defRPr>
            </a:lvl4pPr>
            <a:lvl5pPr marL="1851759" algn="l" defTabSz="925880" rtl="0" eaLnBrk="1" latinLnBrk="0" hangingPunct="1">
              <a:defRPr kumimoji="1" sz="1822" kern="1200">
                <a:solidFill>
                  <a:schemeClr val="tx1"/>
                </a:solidFill>
                <a:latin typeface="+mn-lt"/>
                <a:ea typeface="+mn-ea"/>
                <a:cs typeface="+mn-cs"/>
              </a:defRPr>
            </a:lvl5pPr>
            <a:lvl6pPr marL="2314699" algn="l" defTabSz="925880" rtl="0" eaLnBrk="1" latinLnBrk="0" hangingPunct="1">
              <a:defRPr kumimoji="1" sz="1822" kern="1200">
                <a:solidFill>
                  <a:schemeClr val="tx1"/>
                </a:solidFill>
                <a:latin typeface="+mn-lt"/>
                <a:ea typeface="+mn-ea"/>
                <a:cs typeface="+mn-cs"/>
              </a:defRPr>
            </a:lvl6pPr>
            <a:lvl7pPr marL="2777640" algn="l" defTabSz="925880" rtl="0" eaLnBrk="1" latinLnBrk="0" hangingPunct="1">
              <a:defRPr kumimoji="1" sz="1822" kern="1200">
                <a:solidFill>
                  <a:schemeClr val="tx1"/>
                </a:solidFill>
                <a:latin typeface="+mn-lt"/>
                <a:ea typeface="+mn-ea"/>
                <a:cs typeface="+mn-cs"/>
              </a:defRPr>
            </a:lvl7pPr>
            <a:lvl8pPr marL="3240579" algn="l" defTabSz="925880" rtl="0" eaLnBrk="1" latinLnBrk="0" hangingPunct="1">
              <a:defRPr kumimoji="1" sz="1822" kern="1200">
                <a:solidFill>
                  <a:schemeClr val="tx1"/>
                </a:solidFill>
                <a:latin typeface="+mn-lt"/>
                <a:ea typeface="+mn-ea"/>
                <a:cs typeface="+mn-cs"/>
              </a:defRPr>
            </a:lvl8pPr>
            <a:lvl9pPr marL="3703519" algn="l" defTabSz="925880" rtl="0" eaLnBrk="1" latinLnBrk="0" hangingPunct="1">
              <a:defRPr kumimoji="1" sz="1822" kern="1200">
                <a:solidFill>
                  <a:schemeClr val="tx1"/>
                </a:solidFill>
                <a:latin typeface="+mn-lt"/>
                <a:ea typeface="+mn-ea"/>
                <a:cs typeface="+mn-cs"/>
              </a:defRPr>
            </a:lvl9pPr>
          </a:lstStyle>
          <a:p>
            <a:pPr marL="450850" indent="-285750">
              <a:buFont typeface="Wingdings" panose="05000000000000000000" pitchFamily="2" charset="2"/>
              <a:buChar char="n"/>
            </a:pPr>
            <a:r>
              <a:rPr lang="en-US" altLang="ja-JP" sz="1400" dirty="0">
                <a:latin typeface="Meiryo UI" panose="020B0604030504040204" pitchFamily="50" charset="-128"/>
                <a:ea typeface="Meiryo UI" panose="020B0604030504040204" pitchFamily="50" charset="-128"/>
              </a:rPr>
              <a:t>e-Shien</a:t>
            </a:r>
            <a:r>
              <a:rPr lang="ja-JP" altLang="en-US" sz="1400" dirty="0">
                <a:latin typeface="Meiryo UI" panose="020B0604030504040204" pitchFamily="50" charset="-128"/>
                <a:ea typeface="Meiryo UI" panose="020B0604030504040204" pitchFamily="50" charset="-128"/>
              </a:rPr>
              <a:t>へのアクセス</a:t>
            </a:r>
            <a:endParaRPr lang="en-US" altLang="ja-JP" sz="800" dirty="0">
              <a:latin typeface="Meiryo UI" panose="020B0604030504040204" pitchFamily="50" charset="-128"/>
              <a:ea typeface="Meiryo UI" panose="020B0604030504040204" pitchFamily="50" charset="-128"/>
            </a:endParaRPr>
          </a:p>
          <a:p>
            <a:pPr marL="450850"/>
            <a:r>
              <a:rPr lang="en-US" altLang="ja-JP" sz="1200" dirty="0">
                <a:latin typeface="Meiryo UI" panose="020B0604030504040204" pitchFamily="50" charset="-128"/>
                <a:ea typeface="Meiryo UI" panose="020B0604030504040204" pitchFamily="50" charset="-128"/>
                <a:hlinkClick r:id="rId3"/>
              </a:rPr>
              <a:t>https://www.e-shien.mext.go.jp/</a:t>
            </a:r>
            <a:endParaRPr lang="en-US" altLang="ja-JP" sz="1200" dirty="0">
              <a:latin typeface="Meiryo UI" panose="020B0604030504040204" pitchFamily="50" charset="-128"/>
              <a:ea typeface="Meiryo UI" panose="020B0604030504040204" pitchFamily="50" charset="-128"/>
            </a:endParaRPr>
          </a:p>
          <a:p>
            <a:pPr marL="450850" indent="-285750">
              <a:buFont typeface="Wingdings" panose="05000000000000000000" pitchFamily="2" charset="2"/>
              <a:buChar char="n"/>
            </a:pPr>
            <a:endParaRPr lang="en-US" altLang="ja-JP" sz="800" dirty="0">
              <a:latin typeface="Meiryo UI" panose="020B0604030504040204" pitchFamily="50" charset="-128"/>
              <a:ea typeface="Meiryo UI" panose="020B0604030504040204" pitchFamily="50" charset="-128"/>
            </a:endParaRPr>
          </a:p>
          <a:p>
            <a:pPr marL="450850" lvl="1" indent="-285750">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操作手順の説明動画、</a:t>
            </a:r>
            <a:r>
              <a:rPr lang="en-US" altLang="ja-JP" sz="1400" dirty="0">
                <a:latin typeface="Meiryo UI" panose="020B0604030504040204" pitchFamily="50" charset="-128"/>
                <a:ea typeface="Meiryo UI" panose="020B0604030504040204" pitchFamily="50" charset="-128"/>
              </a:rPr>
              <a:t>FAQ</a:t>
            </a:r>
            <a:r>
              <a:rPr lang="ja-JP" altLang="en-US" sz="1400" dirty="0">
                <a:latin typeface="Meiryo UI" panose="020B0604030504040204" pitchFamily="50" charset="-128"/>
                <a:ea typeface="Meiryo UI" panose="020B0604030504040204" pitchFamily="50" charset="-128"/>
              </a:rPr>
              <a:t>等</a:t>
            </a:r>
            <a:endParaRPr lang="en-US" altLang="ja-JP" sz="800" dirty="0">
              <a:latin typeface="Meiryo UI" panose="020B0604030504040204" pitchFamily="50" charset="-128"/>
              <a:ea typeface="Meiryo UI" panose="020B0604030504040204" pitchFamily="50" charset="-128"/>
            </a:endParaRPr>
          </a:p>
          <a:p>
            <a:pPr marL="450850" lvl="1"/>
            <a:r>
              <a:rPr lang="en-US" altLang="ja-JP" sz="1200" dirty="0">
                <a:latin typeface="Meiryo UI" panose="020B0604030504040204" pitchFamily="50" charset="-128"/>
                <a:ea typeface="Meiryo UI" panose="020B0604030504040204" pitchFamily="50" charset="-128"/>
                <a:cs typeface="Meiryo UI" panose="020B0604030504040204" pitchFamily="50" charset="-128"/>
                <a:hlinkClick r:id="rId4"/>
              </a:rPr>
              <a:t>https://www.mext.go.jp/a_menu/shotou/mushouka/01753.html</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450850" lvl="1"/>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450850" indent="-285750">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就学支援金制度の概要</a:t>
            </a:r>
            <a:r>
              <a:rPr lang="en-US" altLang="ja-JP" sz="1200" dirty="0">
                <a:latin typeface="Meiryo UI" panose="020B0604030504040204" pitchFamily="50" charset="-128"/>
                <a:ea typeface="Meiryo UI" panose="020B0604030504040204" pitchFamily="50" charset="-128"/>
                <a:hlinkClick r:id="rId5"/>
              </a:rPr>
              <a:t>https://www.mext.go.jp/a_menu/shotou/mushouka/1342674.htm</a:t>
            </a:r>
            <a:endParaRPr lang="en-US" altLang="ja-JP" sz="1200" dirty="0">
              <a:latin typeface="Meiryo UI" panose="020B0604030504040204" pitchFamily="50" charset="-128"/>
              <a:ea typeface="Meiryo UI" panose="020B0604030504040204" pitchFamily="50" charset="-128"/>
            </a:endParaRPr>
          </a:p>
          <a:p>
            <a:pPr marL="450850" indent="-285750">
              <a:buFont typeface="Wingdings" panose="05000000000000000000" pitchFamily="2" charset="2"/>
              <a:buChar char="n"/>
            </a:pPr>
            <a:endParaRPr lang="en-US" altLang="ja-JP" sz="800" dirty="0">
              <a:latin typeface="Meiryo UI" panose="020B0604030504040204" pitchFamily="50" charset="-128"/>
              <a:ea typeface="Meiryo UI" panose="020B0604030504040204" pitchFamily="50" charset="-128"/>
            </a:endParaRPr>
          </a:p>
          <a:p>
            <a:pPr marL="450850" indent="-285750">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就学支援金制度（家計急変支援）の各種資料</a:t>
            </a:r>
            <a:endParaRPr lang="en-US" altLang="ja-JP" sz="1400" dirty="0">
              <a:latin typeface="Meiryo UI" panose="020B0604030504040204" pitchFamily="50" charset="-128"/>
              <a:ea typeface="Meiryo UI" panose="020B0604030504040204" pitchFamily="50" charset="-128"/>
            </a:endParaRPr>
          </a:p>
          <a:p>
            <a:pPr marL="165100"/>
            <a:r>
              <a:rPr lang="ja-JP" altLang="en-US" sz="1200" dirty="0">
                <a:latin typeface="Meiryo UI" panose="020B0604030504040204" pitchFamily="50" charset="-128"/>
                <a:ea typeface="Meiryo UI" panose="020B0604030504040204" pitchFamily="50" charset="-128"/>
              </a:rPr>
              <a:t>　　　</a:t>
            </a:r>
            <a:r>
              <a:rPr lang="en-US" altLang="ja-JP" sz="1200" u="sng" dirty="0">
                <a:solidFill>
                  <a:srgbClr val="0000FF"/>
                </a:solidFill>
                <a:latin typeface="Meiryo UI" panose="020B0604030504040204" pitchFamily="50" charset="-128"/>
                <a:ea typeface="Meiryo UI" panose="020B0604030504040204" pitchFamily="50" charset="-128"/>
              </a:rPr>
              <a:t>https://www.mext.go.jp/a_menu/shotou/mushouka/01754.html</a:t>
            </a:r>
          </a:p>
        </p:txBody>
      </p:sp>
      <p:pic>
        <p:nvPicPr>
          <p:cNvPr id="10" name="図 9">
            <a:extLst>
              <a:ext uri="{FF2B5EF4-FFF2-40B4-BE49-F238E27FC236}">
                <a16:creationId xmlns:a16="http://schemas.microsoft.com/office/drawing/2014/main" id="{B924FDA1-A851-4928-BFE6-A4AC72E4DA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51651" y="7360622"/>
            <a:ext cx="563332" cy="563332"/>
          </a:xfrm>
          <a:prstGeom prst="rect">
            <a:avLst/>
          </a:prstGeom>
        </p:spPr>
      </p:pic>
      <p:pic>
        <p:nvPicPr>
          <p:cNvPr id="11" name="図 10"/>
          <p:cNvPicPr>
            <a:picLocks noChangeAspect="1"/>
          </p:cNvPicPr>
          <p:nvPr/>
        </p:nvPicPr>
        <p:blipFill>
          <a:blip r:embed="rId7"/>
          <a:stretch>
            <a:fillRect/>
          </a:stretch>
        </p:blipFill>
        <p:spPr>
          <a:xfrm>
            <a:off x="5920882" y="8457190"/>
            <a:ext cx="461850" cy="460176"/>
          </a:xfrm>
          <a:prstGeom prst="rect">
            <a:avLst/>
          </a:prstGeom>
        </p:spPr>
      </p:pic>
      <p:pic>
        <p:nvPicPr>
          <p:cNvPr id="12" name="図 11"/>
          <p:cNvPicPr>
            <a:picLocks noChangeAspect="1"/>
          </p:cNvPicPr>
          <p:nvPr/>
        </p:nvPicPr>
        <p:blipFill>
          <a:blip r:embed="rId8"/>
          <a:stretch>
            <a:fillRect/>
          </a:stretch>
        </p:blipFill>
        <p:spPr>
          <a:xfrm>
            <a:off x="5920882" y="7909328"/>
            <a:ext cx="461243" cy="462927"/>
          </a:xfrm>
          <a:prstGeom prst="rect">
            <a:avLst/>
          </a:prstGeom>
        </p:spPr>
      </p:pic>
      <p:pic>
        <p:nvPicPr>
          <p:cNvPr id="17" name="図 16" descr="QR コード&#10;&#10;自動的に生成された説明">
            <a:extLst>
              <a:ext uri="{FF2B5EF4-FFF2-40B4-BE49-F238E27FC236}">
                <a16:creationId xmlns:a16="http://schemas.microsoft.com/office/drawing/2014/main" id="{0DCA5A62-01E7-64B5-28F7-4559101AE449}"/>
              </a:ext>
            </a:extLst>
          </p:cNvPr>
          <p:cNvPicPr>
            <a:picLocks noChangeAspect="1"/>
          </p:cNvPicPr>
          <p:nvPr/>
        </p:nvPicPr>
        <p:blipFill>
          <a:blip r:embed="rId9"/>
          <a:stretch>
            <a:fillRect/>
          </a:stretch>
        </p:blipFill>
        <p:spPr>
          <a:xfrm>
            <a:off x="5892307" y="8984171"/>
            <a:ext cx="514107" cy="514107"/>
          </a:xfrm>
          <a:prstGeom prst="rect">
            <a:avLst/>
          </a:prstGeom>
        </p:spPr>
      </p:pic>
      <p:sp>
        <p:nvSpPr>
          <p:cNvPr id="2" name="四角形: 角を丸くする 1">
            <a:extLst>
              <a:ext uri="{FF2B5EF4-FFF2-40B4-BE49-F238E27FC236}">
                <a16:creationId xmlns:a16="http://schemas.microsoft.com/office/drawing/2014/main" id="{4C5BE287-09F9-479E-9161-E470F6ECCE9E}"/>
              </a:ext>
            </a:extLst>
          </p:cNvPr>
          <p:cNvSpPr/>
          <p:nvPr/>
        </p:nvSpPr>
        <p:spPr>
          <a:xfrm>
            <a:off x="318864" y="4589857"/>
            <a:ext cx="6265573" cy="2490770"/>
          </a:xfrm>
          <a:prstGeom prst="roundRect">
            <a:avLst/>
          </a:prstGeom>
          <a:solidFill>
            <a:schemeClr val="accent2"/>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dirty="0">
                <a:latin typeface="Meiryo UI" panose="020B0604030504040204" pitchFamily="50" charset="-128"/>
                <a:ea typeface="Meiryo UI" panose="020B0604030504040204" pitchFamily="50" charset="-128"/>
              </a:rPr>
              <a:t>事前に用意するもの</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・パソコン、スマートフォン等</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・ログイン</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通知書（学校から配付されたもの）</a:t>
            </a:r>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・保護者等のマイナンバーカード（持っていない方は、通知カード</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や個人番号が記載された住民票等、</a:t>
            </a:r>
            <a:r>
              <a:rPr lang="ja-JP" altLang="en-US" dirty="0">
                <a:latin typeface="Meiryo UI" panose="020B0604030504040204" pitchFamily="50" charset="-128"/>
                <a:ea typeface="Meiryo UI" panose="020B0604030504040204" pitchFamily="50" charset="-128"/>
              </a:rPr>
              <a:t>保護者等の</a:t>
            </a:r>
            <a:r>
              <a:rPr kumimoji="1" lang="ja-JP" altLang="en-US" dirty="0">
                <a:latin typeface="Meiryo UI" panose="020B0604030504040204" pitchFamily="50" charset="-128"/>
                <a:ea typeface="Meiryo UI" panose="020B0604030504040204" pitchFamily="50" charset="-128"/>
              </a:rPr>
              <a:t>マイナンバー</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がわかる書類）</a:t>
            </a:r>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申請する方によって、追加でほかの書類が必要な場合があります。</a:t>
            </a:r>
            <a:endParaRPr kumimoji="1" lang="en-US" altLang="ja-JP" sz="1600" dirty="0">
              <a:latin typeface="Meiryo UI" panose="020B0604030504040204" pitchFamily="50" charset="-128"/>
              <a:ea typeface="Meiryo UI" panose="020B0604030504040204" pitchFamily="50" charset="-128"/>
            </a:endParaRPr>
          </a:p>
        </p:txBody>
      </p:sp>
      <p:cxnSp>
        <p:nvCxnSpPr>
          <p:cNvPr id="4" name="直線コネクタ 3">
            <a:extLst>
              <a:ext uri="{FF2B5EF4-FFF2-40B4-BE49-F238E27FC236}">
                <a16:creationId xmlns:a16="http://schemas.microsoft.com/office/drawing/2014/main" id="{2F4A49DC-6F89-4986-B1F6-C92C20A28420}"/>
              </a:ext>
            </a:extLst>
          </p:cNvPr>
          <p:cNvCxnSpPr>
            <a:cxnSpLocks/>
          </p:cNvCxnSpPr>
          <p:nvPr/>
        </p:nvCxnSpPr>
        <p:spPr>
          <a:xfrm>
            <a:off x="1968534" y="2637487"/>
            <a:ext cx="3672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直線コネクタ 12">
            <a:extLst>
              <a:ext uri="{FF2B5EF4-FFF2-40B4-BE49-F238E27FC236}">
                <a16:creationId xmlns:a16="http://schemas.microsoft.com/office/drawing/2014/main" id="{4F803847-BAE7-4E1C-8ABC-BCC647CC1138}"/>
              </a:ext>
            </a:extLst>
          </p:cNvPr>
          <p:cNvCxnSpPr>
            <a:cxnSpLocks/>
          </p:cNvCxnSpPr>
          <p:nvPr/>
        </p:nvCxnSpPr>
        <p:spPr>
          <a:xfrm>
            <a:off x="1968534" y="3856687"/>
            <a:ext cx="3648313"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直線コネクタ 13">
            <a:extLst>
              <a:ext uri="{FF2B5EF4-FFF2-40B4-BE49-F238E27FC236}">
                <a16:creationId xmlns:a16="http://schemas.microsoft.com/office/drawing/2014/main" id="{126677AD-929C-4A6E-8DAE-063899765687}"/>
              </a:ext>
            </a:extLst>
          </p:cNvPr>
          <p:cNvCxnSpPr>
            <a:cxnSpLocks/>
          </p:cNvCxnSpPr>
          <p:nvPr/>
        </p:nvCxnSpPr>
        <p:spPr>
          <a:xfrm>
            <a:off x="2935507" y="2378407"/>
            <a:ext cx="262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直線コネクタ 14">
            <a:extLst>
              <a:ext uri="{FF2B5EF4-FFF2-40B4-BE49-F238E27FC236}">
                <a16:creationId xmlns:a16="http://schemas.microsoft.com/office/drawing/2014/main" id="{26860EAB-83F0-4D0A-BC26-2428D152A1E3}"/>
              </a:ext>
            </a:extLst>
          </p:cNvPr>
          <p:cNvCxnSpPr>
            <a:cxnSpLocks/>
          </p:cNvCxnSpPr>
          <p:nvPr/>
        </p:nvCxnSpPr>
        <p:spPr>
          <a:xfrm>
            <a:off x="2303047" y="3628087"/>
            <a:ext cx="33138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直線コネクタ 17">
            <a:extLst>
              <a:ext uri="{FF2B5EF4-FFF2-40B4-BE49-F238E27FC236}">
                <a16:creationId xmlns:a16="http://schemas.microsoft.com/office/drawing/2014/main" id="{6D85B53B-FFBB-4DE4-9AA1-27333A3CD84C}"/>
              </a:ext>
            </a:extLst>
          </p:cNvPr>
          <p:cNvCxnSpPr>
            <a:cxnSpLocks/>
          </p:cNvCxnSpPr>
          <p:nvPr/>
        </p:nvCxnSpPr>
        <p:spPr>
          <a:xfrm>
            <a:off x="2762054" y="3369007"/>
            <a:ext cx="2854793"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直線コネクタ 18">
            <a:extLst>
              <a:ext uri="{FF2B5EF4-FFF2-40B4-BE49-F238E27FC236}">
                <a16:creationId xmlns:a16="http://schemas.microsoft.com/office/drawing/2014/main" id="{88818255-2664-4823-823E-15246C147FB7}"/>
              </a:ext>
            </a:extLst>
          </p:cNvPr>
          <p:cNvCxnSpPr>
            <a:cxnSpLocks/>
          </p:cNvCxnSpPr>
          <p:nvPr/>
        </p:nvCxnSpPr>
        <p:spPr>
          <a:xfrm>
            <a:off x="3042187" y="3125167"/>
            <a:ext cx="257466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直線コネクタ 19">
            <a:extLst>
              <a:ext uri="{FF2B5EF4-FFF2-40B4-BE49-F238E27FC236}">
                <a16:creationId xmlns:a16="http://schemas.microsoft.com/office/drawing/2014/main" id="{1863277B-33B6-42B0-9BEB-2C6A48AF56E0}"/>
              </a:ext>
            </a:extLst>
          </p:cNvPr>
          <p:cNvCxnSpPr>
            <a:cxnSpLocks/>
          </p:cNvCxnSpPr>
          <p:nvPr/>
        </p:nvCxnSpPr>
        <p:spPr>
          <a:xfrm>
            <a:off x="3594507" y="4089097"/>
            <a:ext cx="202234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252886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D563283-F026-4809-ACEE-C98E12B53446}"/>
              </a:ext>
            </a:extLst>
          </p:cNvPr>
          <p:cNvSpPr>
            <a:spLocks noGrp="1"/>
          </p:cNvSpPr>
          <p:nvPr>
            <p:ph idx="1"/>
          </p:nvPr>
        </p:nvSpPr>
        <p:spPr>
          <a:xfrm>
            <a:off x="541019" y="914400"/>
            <a:ext cx="5978871" cy="7990788"/>
          </a:xfrm>
        </p:spPr>
        <p:txBody>
          <a:bodyPr/>
          <a:lstStyle/>
          <a:p>
            <a:r>
              <a:rPr lang="ja-JP" altLang="en-US" dirty="0"/>
              <a:t>マイナポータルでエラーが出てしまい先に進めない場合</a:t>
            </a:r>
            <a:endParaRPr lang="en-US" altLang="ja-JP" dirty="0"/>
          </a:p>
          <a:p>
            <a:endParaRPr kumimoji="1" lang="en-US" altLang="ja-JP" sz="1100" dirty="0"/>
          </a:p>
          <a:p>
            <a:r>
              <a:rPr lang="ja-JP" altLang="en-US" dirty="0"/>
              <a:t>お手数ですが、</a:t>
            </a:r>
            <a:endParaRPr lang="en-US" altLang="ja-JP" dirty="0"/>
          </a:p>
          <a:p>
            <a:r>
              <a:rPr kumimoji="1" lang="ja-JP" altLang="en-US" dirty="0"/>
              <a:t>収入状況提出方法を</a:t>
            </a:r>
            <a:endParaRPr kumimoji="1" lang="en-US" altLang="ja-JP" dirty="0"/>
          </a:p>
          <a:p>
            <a:r>
              <a:rPr lang="ja-JP" altLang="en-US" dirty="0"/>
              <a:t>「個人番号を入力する」に変更して申請してください。</a:t>
            </a:r>
            <a:endParaRPr lang="en-US" altLang="ja-JP" dirty="0"/>
          </a:p>
          <a:p>
            <a:endParaRPr kumimoji="1" lang="en-US" altLang="ja-JP" sz="1100" dirty="0"/>
          </a:p>
          <a:p>
            <a:endParaRPr kumimoji="1" lang="en-US" altLang="ja-JP" dirty="0"/>
          </a:p>
          <a:p>
            <a:endParaRPr kumimoji="1" lang="ja-JP" altLang="en-US" dirty="0"/>
          </a:p>
        </p:txBody>
      </p:sp>
      <p:sp>
        <p:nvSpPr>
          <p:cNvPr id="4" name="テキスト プレースホルダー 10">
            <a:extLst>
              <a:ext uri="{FF2B5EF4-FFF2-40B4-BE49-F238E27FC236}">
                <a16:creationId xmlns:a16="http://schemas.microsoft.com/office/drawing/2014/main" id="{A7CCBF37-729C-4594-8383-06DED2C59215}"/>
              </a:ext>
            </a:extLst>
          </p:cNvPr>
          <p:cNvSpPr>
            <a:spLocks noGrp="1"/>
          </p:cNvSpPr>
          <p:nvPr>
            <p:ph type="body" sz="quarter" idx="10"/>
          </p:nvPr>
        </p:nvSpPr>
        <p:spPr>
          <a:xfrm>
            <a:off x="119063" y="4763"/>
            <a:ext cx="6626225" cy="719137"/>
          </a:xfrm>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2-3.</a:t>
            </a:r>
            <a:r>
              <a:rPr lang="ja-JP" altLang="en-US" dirty="0">
                <a:solidFill>
                  <a:srgbClr val="000000"/>
                </a:solidFill>
              </a:rPr>
              <a:t> 受給資格認定の申請をする</a:t>
            </a:r>
          </a:p>
        </p:txBody>
      </p:sp>
      <p:grpSp>
        <p:nvGrpSpPr>
          <p:cNvPr id="10" name="グループ化 9">
            <a:extLst>
              <a:ext uri="{FF2B5EF4-FFF2-40B4-BE49-F238E27FC236}">
                <a16:creationId xmlns:a16="http://schemas.microsoft.com/office/drawing/2014/main" id="{D6568635-2095-4B21-8757-E0D90E363B1E}"/>
              </a:ext>
            </a:extLst>
          </p:cNvPr>
          <p:cNvGrpSpPr/>
          <p:nvPr/>
        </p:nvGrpSpPr>
        <p:grpSpPr>
          <a:xfrm>
            <a:off x="1429997" y="2616217"/>
            <a:ext cx="3749365" cy="6393734"/>
            <a:chOff x="561317" y="3285507"/>
            <a:chExt cx="3749365" cy="6393734"/>
          </a:xfrm>
        </p:grpSpPr>
        <p:pic>
          <p:nvPicPr>
            <p:cNvPr id="6" name="図 5">
              <a:extLst>
                <a:ext uri="{FF2B5EF4-FFF2-40B4-BE49-F238E27FC236}">
                  <a16:creationId xmlns:a16="http://schemas.microsoft.com/office/drawing/2014/main" id="{47639A66-32C4-4D66-8BAC-3FAE17E71692}"/>
                </a:ext>
              </a:extLst>
            </p:cNvPr>
            <p:cNvPicPr>
              <a:picLocks noChangeAspect="1"/>
            </p:cNvPicPr>
            <p:nvPr/>
          </p:nvPicPr>
          <p:blipFill>
            <a:blip r:embed="rId2"/>
            <a:stretch>
              <a:fillRect/>
            </a:stretch>
          </p:blipFill>
          <p:spPr>
            <a:xfrm>
              <a:off x="812806" y="6112772"/>
              <a:ext cx="3414056" cy="3566469"/>
            </a:xfrm>
            <a:prstGeom prst="rect">
              <a:avLst/>
            </a:prstGeom>
          </p:spPr>
        </p:pic>
        <p:pic>
          <p:nvPicPr>
            <p:cNvPr id="8" name="図 7">
              <a:extLst>
                <a:ext uri="{FF2B5EF4-FFF2-40B4-BE49-F238E27FC236}">
                  <a16:creationId xmlns:a16="http://schemas.microsoft.com/office/drawing/2014/main" id="{13C7B7EA-67D0-430E-8B1B-B51092F1D65B}"/>
                </a:ext>
              </a:extLst>
            </p:cNvPr>
            <p:cNvPicPr>
              <a:picLocks noChangeAspect="1"/>
            </p:cNvPicPr>
            <p:nvPr/>
          </p:nvPicPr>
          <p:blipFill>
            <a:blip r:embed="rId3"/>
            <a:stretch>
              <a:fillRect/>
            </a:stretch>
          </p:blipFill>
          <p:spPr>
            <a:xfrm>
              <a:off x="561317" y="3285507"/>
              <a:ext cx="3749365" cy="2827265"/>
            </a:xfrm>
            <a:prstGeom prst="rect">
              <a:avLst/>
            </a:prstGeom>
          </p:spPr>
        </p:pic>
        <p:sp>
          <p:nvSpPr>
            <p:cNvPr id="9" name="フローチャート: せん孔テープ 8">
              <a:extLst>
                <a:ext uri="{FF2B5EF4-FFF2-40B4-BE49-F238E27FC236}">
                  <a16:creationId xmlns:a16="http://schemas.microsoft.com/office/drawing/2014/main" id="{C5CDD713-A6F5-4BE5-9DA8-E2E1DC29AD4B}"/>
                </a:ext>
              </a:extLst>
            </p:cNvPr>
            <p:cNvSpPr/>
            <p:nvPr/>
          </p:nvSpPr>
          <p:spPr>
            <a:xfrm>
              <a:off x="812806" y="5975001"/>
              <a:ext cx="3414056" cy="185023"/>
            </a:xfrm>
            <a:prstGeom prst="flowChartPunchedTape">
              <a:avLst/>
            </a:prstGeom>
            <a:solidFill>
              <a:schemeClr val="accent1"/>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2" name="矢印: 左カーブ 11">
            <a:extLst>
              <a:ext uri="{FF2B5EF4-FFF2-40B4-BE49-F238E27FC236}">
                <a16:creationId xmlns:a16="http://schemas.microsoft.com/office/drawing/2014/main" id="{7FD2731F-75A9-4D80-A4CE-1A22629A78CF}"/>
              </a:ext>
            </a:extLst>
          </p:cNvPr>
          <p:cNvSpPr/>
          <p:nvPr/>
        </p:nvSpPr>
        <p:spPr>
          <a:xfrm flipH="1">
            <a:off x="929344" y="5853429"/>
            <a:ext cx="752142" cy="1763039"/>
          </a:xfrm>
          <a:prstGeom prst="curvedLeftArrow">
            <a:avLst>
              <a:gd name="adj1" fmla="val 25000"/>
              <a:gd name="adj2" fmla="val 54334"/>
              <a:gd name="adj3" fmla="val 25000"/>
            </a:avLst>
          </a:prstGeom>
          <a:solidFill>
            <a:schemeClr val="accent1"/>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3" name="正方形/長方形 12">
            <a:extLst>
              <a:ext uri="{FF2B5EF4-FFF2-40B4-BE49-F238E27FC236}">
                <a16:creationId xmlns:a16="http://schemas.microsoft.com/office/drawing/2014/main" id="{40DF85A0-D725-46BA-921B-08DE8E34865F}"/>
              </a:ext>
            </a:extLst>
          </p:cNvPr>
          <p:cNvSpPr/>
          <p:nvPr/>
        </p:nvSpPr>
        <p:spPr>
          <a:xfrm>
            <a:off x="1727206" y="7278369"/>
            <a:ext cx="1817145" cy="259081"/>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正方形/長方形 13">
            <a:extLst>
              <a:ext uri="{FF2B5EF4-FFF2-40B4-BE49-F238E27FC236}">
                <a16:creationId xmlns:a16="http://schemas.microsoft.com/office/drawing/2014/main" id="{9C3620E1-DB0B-4B25-B04B-68E57C29D858}"/>
              </a:ext>
            </a:extLst>
          </p:cNvPr>
          <p:cNvSpPr/>
          <p:nvPr/>
        </p:nvSpPr>
        <p:spPr>
          <a:xfrm>
            <a:off x="1780546" y="8616897"/>
            <a:ext cx="3218174" cy="28800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テキスト ボックス 10">
            <a:extLst>
              <a:ext uri="{FF2B5EF4-FFF2-40B4-BE49-F238E27FC236}">
                <a16:creationId xmlns:a16="http://schemas.microsoft.com/office/drawing/2014/main" id="{844A7DE9-BBFD-4B16-89D8-22751A8F1C31}"/>
              </a:ext>
            </a:extLst>
          </p:cNvPr>
          <p:cNvSpPr txBox="1"/>
          <p:nvPr/>
        </p:nvSpPr>
        <p:spPr>
          <a:xfrm>
            <a:off x="5309101" y="9016947"/>
            <a:ext cx="1231116" cy="338554"/>
          </a:xfrm>
          <a:prstGeom prst="rect">
            <a:avLst/>
          </a:prstGeom>
          <a:solidFill>
            <a:schemeClr val="bg1"/>
          </a:solidFill>
          <a:ln w="19050">
            <a:solidFill>
              <a:schemeClr val="accent4"/>
            </a:solidFill>
          </a:ln>
        </p:spPr>
        <p:txBody>
          <a:bodyPr wrap="square" rtlCol="0">
            <a:spAutoFit/>
          </a:bodyPr>
          <a:lstStyle/>
          <a:p>
            <a:r>
              <a:rPr lang="en-US" altLang="ja-JP" sz="1600" dirty="0">
                <a:solidFill>
                  <a:srgbClr val="000000"/>
                </a:solidFill>
              </a:rPr>
              <a:t>21</a:t>
            </a:r>
            <a:r>
              <a:rPr lang="ja-JP" altLang="en-US" sz="1600" dirty="0">
                <a:solidFill>
                  <a:srgbClr val="000000"/>
                </a:solidFill>
              </a:rPr>
              <a:t>ページへ</a:t>
            </a:r>
            <a:endParaRPr kumimoji="1" lang="ja-JP" altLang="en-US" sz="1600" dirty="0">
              <a:solidFill>
                <a:srgbClr val="000000"/>
              </a:solidFill>
            </a:endParaRPr>
          </a:p>
        </p:txBody>
      </p:sp>
      <p:sp>
        <p:nvSpPr>
          <p:cNvPr id="15" name="右矢印 55">
            <a:extLst>
              <a:ext uri="{FF2B5EF4-FFF2-40B4-BE49-F238E27FC236}">
                <a16:creationId xmlns:a16="http://schemas.microsoft.com/office/drawing/2014/main" id="{F2BD83FB-7D5E-4798-9398-32878F70C39C}"/>
              </a:ext>
            </a:extLst>
          </p:cNvPr>
          <p:cNvSpPr/>
          <p:nvPr/>
        </p:nvSpPr>
        <p:spPr>
          <a:xfrm>
            <a:off x="4998720" y="9114224"/>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16" name="図 15">
            <a:extLst>
              <a:ext uri="{FF2B5EF4-FFF2-40B4-BE49-F238E27FC236}">
                <a16:creationId xmlns:a16="http://schemas.microsoft.com/office/drawing/2014/main" id="{B0D24642-08A2-4F1C-8ACF-982CFCF79F04}"/>
              </a:ext>
            </a:extLst>
          </p:cNvPr>
          <p:cNvPicPr>
            <a:picLocks noChangeAspect="1"/>
          </p:cNvPicPr>
          <p:nvPr/>
        </p:nvPicPr>
        <p:blipFill>
          <a:blip r:embed="rId4"/>
          <a:stretch>
            <a:fillRect/>
          </a:stretch>
        </p:blipFill>
        <p:spPr>
          <a:xfrm>
            <a:off x="132205" y="914400"/>
            <a:ext cx="411809" cy="411809"/>
          </a:xfrm>
          <a:prstGeom prst="rect">
            <a:avLst/>
          </a:prstGeom>
        </p:spPr>
      </p:pic>
    </p:spTree>
    <p:extLst>
      <p:ext uri="{BB962C8B-B14F-4D97-AF65-F5344CB8AC3E}">
        <p14:creationId xmlns:p14="http://schemas.microsoft.com/office/powerpoint/2010/main" val="2576090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図 70"/>
          <p:cNvPicPr>
            <a:picLocks noChangeAspect="1"/>
          </p:cNvPicPr>
          <p:nvPr/>
        </p:nvPicPr>
        <p:blipFill>
          <a:blip r:embed="rId3"/>
          <a:stretch>
            <a:fillRect/>
          </a:stretch>
        </p:blipFill>
        <p:spPr>
          <a:xfrm>
            <a:off x="708643" y="8884324"/>
            <a:ext cx="3688113" cy="340117"/>
          </a:xfrm>
          <a:prstGeom prst="rect">
            <a:avLst/>
          </a:prstGeom>
        </p:spPr>
      </p:pic>
      <p:pic>
        <p:nvPicPr>
          <p:cNvPr id="72" name="図 71"/>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988288" y="5435369"/>
            <a:ext cx="2231620" cy="1257110"/>
          </a:xfrm>
          <a:prstGeom prst="rect">
            <a:avLst/>
          </a:prstGeom>
        </p:spPr>
      </p:pic>
      <p:pic>
        <p:nvPicPr>
          <p:cNvPr id="2" name="図 1"/>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942624" y="1425850"/>
            <a:ext cx="2376806" cy="3044616"/>
          </a:xfrm>
          <a:prstGeom prst="rect">
            <a:avLst/>
          </a:prstGeom>
        </p:spPr>
      </p:pic>
      <p:pic>
        <p:nvPicPr>
          <p:cNvPr id="17" name="図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1928" y="9258493"/>
            <a:ext cx="2410462" cy="362476"/>
          </a:xfrm>
          <a:prstGeom prst="rect">
            <a:avLst/>
          </a:prstGeom>
        </p:spPr>
      </p:pic>
      <p:pic>
        <p:nvPicPr>
          <p:cNvPr id="16" name="図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6499" y="6706552"/>
            <a:ext cx="2121314" cy="2161184"/>
          </a:xfrm>
          <a:prstGeom prst="rect">
            <a:avLst/>
          </a:prstGeom>
        </p:spPr>
      </p:pic>
      <p:sp>
        <p:nvSpPr>
          <p:cNvPr id="46" name="正方形/長方形 45"/>
          <p:cNvSpPr/>
          <p:nvPr/>
        </p:nvSpPr>
        <p:spPr>
          <a:xfrm>
            <a:off x="1011928" y="6676604"/>
            <a:ext cx="2226130" cy="2173668"/>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2-3.</a:t>
            </a:r>
            <a:r>
              <a:rPr lang="ja-JP" altLang="en-US" dirty="0">
                <a:solidFill>
                  <a:srgbClr val="000000"/>
                </a:solidFill>
              </a:rPr>
              <a:t> 受給資格認定の申請をする</a:t>
            </a:r>
          </a:p>
        </p:txBody>
      </p:sp>
      <p:sp>
        <p:nvSpPr>
          <p:cNvPr id="34" name="正方形/長方形 33"/>
          <p:cNvSpPr/>
          <p:nvPr/>
        </p:nvSpPr>
        <p:spPr>
          <a:xfrm>
            <a:off x="192679" y="1029063"/>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6.</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認定申請登録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保護者等情報</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p>
        </p:txBody>
      </p:sp>
      <p:sp>
        <p:nvSpPr>
          <p:cNvPr id="13" name="正方形/長方形 12"/>
          <p:cNvSpPr/>
          <p:nvPr/>
        </p:nvSpPr>
        <p:spPr>
          <a:xfrm>
            <a:off x="4477389" y="1628309"/>
            <a:ext cx="2238831" cy="2490713"/>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個人番号カード等で本人確認を行い、保護者等の個人番号を入力します。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課税地が選択されていることを確認します。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kumimoji="1"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kumimoji="1"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「入力内容確認（一時保存）」ボタンをクリックします。</a:t>
            </a:r>
            <a:endParaRPr kumimoji="1"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025781" y="1446818"/>
            <a:ext cx="2169722" cy="1488167"/>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正方形/長方形 23"/>
          <p:cNvSpPr/>
          <p:nvPr/>
        </p:nvSpPr>
        <p:spPr>
          <a:xfrm>
            <a:off x="4466280" y="4354723"/>
            <a:ext cx="2249865" cy="5022333"/>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182563" indent="-182563"/>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Ⅰ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生徒本人の個人番号を入力した場合のみ表示されます。学校等で本人確認を行うため、個人番号カード等の画像をアップロードしてください。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生活扶助を受けている場合、</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ページを参照してください。</a:t>
            </a:r>
          </a:p>
          <a:p>
            <a:pPr marL="182563" indent="-182563"/>
            <a:endParaRPr lang="en-US" altLang="ja-JP" sz="1100" dirty="0">
              <a:solidFill>
                <a:srgbClr val="40404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en-US" altLang="ja-JP" sz="1100" dirty="0">
                <a:solidFill>
                  <a:srgbClr val="404040"/>
                </a:solidFill>
                <a:latin typeface="Meiryo UI" panose="020B0604030504040204" pitchFamily="50" charset="-128"/>
                <a:ea typeface="Meiryo UI" panose="020B0604030504040204" pitchFamily="50" charset="-128"/>
                <a:cs typeface="Meiryo UI" panose="020B0604030504040204" pitchFamily="50" charset="-128"/>
              </a:rPr>
              <a:t>Ⅰ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課税地は</a:t>
            </a:r>
            <a:r>
              <a:rPr lang="en-US" altLang="ja-JP"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日現在の住民票を登録している住所</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となります。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6350"/>
            <a:r>
              <a:rPr lang="ja-JP" altLang="en-US" sz="14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誤りがあると審査が大幅に遅れることがあります。</a:t>
            </a:r>
            <a:endParaRPr lang="en-US" altLang="ja-JP" sz="14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6350"/>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6350"/>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保護者等が海外に住んでおり、住民税が課されていない場合、チェックします。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チェックした場合、課税地の選択は不要です。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967402" y="7664758"/>
            <a:ext cx="2348933" cy="936716"/>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角丸四角形 28"/>
          <p:cNvSpPr/>
          <p:nvPr/>
        </p:nvSpPr>
        <p:spPr>
          <a:xfrm>
            <a:off x="4748576" y="1500465"/>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9"/>
          <p:cNvSpPr/>
          <p:nvPr/>
        </p:nvSpPr>
        <p:spPr>
          <a:xfrm>
            <a:off x="4750570" y="4276317"/>
            <a:ext cx="700406" cy="261920"/>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4" name="グループ化 113"/>
          <p:cNvGrpSpPr/>
          <p:nvPr/>
        </p:nvGrpSpPr>
        <p:grpSpPr>
          <a:xfrm>
            <a:off x="4507850" y="4564351"/>
            <a:ext cx="198178" cy="281733"/>
            <a:chOff x="1417887" y="6988436"/>
            <a:chExt cx="198178" cy="281733"/>
          </a:xfrm>
        </p:grpSpPr>
        <p:sp>
          <p:nvSpPr>
            <p:cNvPr id="115" name="円/楕円 114"/>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16"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58" name="グループ化 57"/>
          <p:cNvGrpSpPr/>
          <p:nvPr/>
        </p:nvGrpSpPr>
        <p:grpSpPr>
          <a:xfrm>
            <a:off x="4519589" y="2687304"/>
            <a:ext cx="198178" cy="281733"/>
            <a:chOff x="4707498" y="3412377"/>
            <a:chExt cx="198178" cy="281733"/>
          </a:xfrm>
        </p:grpSpPr>
        <p:sp>
          <p:nvSpPr>
            <p:cNvPr id="59" name="円/楕円 58"/>
            <p:cNvSpPr/>
            <p:nvPr/>
          </p:nvSpPr>
          <p:spPr>
            <a:xfrm flipV="1">
              <a:off x="4707498" y="347212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0" name="コンテンツ プレースホルダー 2"/>
            <p:cNvSpPr txBox="1">
              <a:spLocks/>
            </p:cNvSpPr>
            <p:nvPr/>
          </p:nvSpPr>
          <p:spPr>
            <a:xfrm>
              <a:off x="4750140" y="341237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２</a:t>
              </a:r>
            </a:p>
          </p:txBody>
        </p:sp>
      </p:grpSp>
      <p:grpSp>
        <p:nvGrpSpPr>
          <p:cNvPr id="61" name="グループ化 60"/>
          <p:cNvGrpSpPr/>
          <p:nvPr/>
        </p:nvGrpSpPr>
        <p:grpSpPr>
          <a:xfrm>
            <a:off x="4519659" y="1824603"/>
            <a:ext cx="198178" cy="281733"/>
            <a:chOff x="4707498" y="2767507"/>
            <a:chExt cx="198178" cy="281733"/>
          </a:xfrm>
        </p:grpSpPr>
        <p:sp>
          <p:nvSpPr>
            <p:cNvPr id="62" name="円/楕円 61"/>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3"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１</a:t>
              </a:r>
            </a:p>
          </p:txBody>
        </p:sp>
      </p:grpSp>
      <p:grpSp>
        <p:nvGrpSpPr>
          <p:cNvPr id="67" name="グループ化 66"/>
          <p:cNvGrpSpPr/>
          <p:nvPr/>
        </p:nvGrpSpPr>
        <p:grpSpPr>
          <a:xfrm>
            <a:off x="794650" y="1416018"/>
            <a:ext cx="198178" cy="281733"/>
            <a:chOff x="4707498" y="2767507"/>
            <a:chExt cx="198178" cy="281733"/>
          </a:xfrm>
        </p:grpSpPr>
        <p:sp>
          <p:nvSpPr>
            <p:cNvPr id="68" name="円/楕円 67"/>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9"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１</a:t>
              </a:r>
            </a:p>
          </p:txBody>
        </p:sp>
      </p:grpSp>
      <p:grpSp>
        <p:nvGrpSpPr>
          <p:cNvPr id="35" name="グループ化 34"/>
          <p:cNvGrpSpPr/>
          <p:nvPr/>
        </p:nvGrpSpPr>
        <p:grpSpPr>
          <a:xfrm>
            <a:off x="4490280" y="6041089"/>
            <a:ext cx="222162" cy="315830"/>
            <a:chOff x="1417887" y="6999837"/>
            <a:chExt cx="198178" cy="281733"/>
          </a:xfrm>
        </p:grpSpPr>
        <p:sp>
          <p:nvSpPr>
            <p:cNvPr id="36" name="円/楕円 114"/>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7" name="コンテンツ プレースホルダー 2"/>
            <p:cNvSpPr txBox="1">
              <a:spLocks/>
            </p:cNvSpPr>
            <p:nvPr/>
          </p:nvSpPr>
          <p:spPr>
            <a:xfrm>
              <a:off x="1462184" y="699983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grpSp>
        <p:nvGrpSpPr>
          <p:cNvPr id="39" name="グループ化 38"/>
          <p:cNvGrpSpPr/>
          <p:nvPr/>
        </p:nvGrpSpPr>
        <p:grpSpPr>
          <a:xfrm>
            <a:off x="787508" y="2904627"/>
            <a:ext cx="198178" cy="281733"/>
            <a:chOff x="1417887" y="6988436"/>
            <a:chExt cx="198178" cy="281733"/>
          </a:xfrm>
        </p:grpSpPr>
        <p:sp>
          <p:nvSpPr>
            <p:cNvPr id="40" name="円/楕円 99"/>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1"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42" name="正方形/長方形 41"/>
          <p:cNvSpPr/>
          <p:nvPr/>
        </p:nvSpPr>
        <p:spPr bwMode="gray">
          <a:xfrm>
            <a:off x="4373593" y="184093"/>
            <a:ext cx="2365200" cy="354334"/>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Bef>
                <a:spcPts val="600"/>
              </a:spcBef>
            </a:pPr>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個人番号を入力する</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a:t>
            </a:r>
          </a:p>
        </p:txBody>
      </p:sp>
      <p:grpSp>
        <p:nvGrpSpPr>
          <p:cNvPr id="43" name="グループ化 42">
            <a:extLst>
              <a:ext uri="{FF2B5EF4-FFF2-40B4-BE49-F238E27FC236}">
                <a16:creationId xmlns:a16="http://schemas.microsoft.com/office/drawing/2014/main" id="{FDE9D013-D746-4923-B350-046F5919B867}"/>
              </a:ext>
            </a:extLst>
          </p:cNvPr>
          <p:cNvGrpSpPr/>
          <p:nvPr/>
        </p:nvGrpSpPr>
        <p:grpSpPr>
          <a:xfrm>
            <a:off x="4519589" y="3327495"/>
            <a:ext cx="198178" cy="281733"/>
            <a:chOff x="4707498" y="3412377"/>
            <a:chExt cx="198178" cy="281733"/>
          </a:xfrm>
        </p:grpSpPr>
        <p:sp>
          <p:nvSpPr>
            <p:cNvPr id="44" name="円/楕円 58">
              <a:extLst>
                <a:ext uri="{FF2B5EF4-FFF2-40B4-BE49-F238E27FC236}">
                  <a16:creationId xmlns:a16="http://schemas.microsoft.com/office/drawing/2014/main" id="{702619EE-F468-4256-A9F6-9A40EB516CE7}"/>
                </a:ext>
              </a:extLst>
            </p:cNvPr>
            <p:cNvSpPr/>
            <p:nvPr/>
          </p:nvSpPr>
          <p:spPr>
            <a:xfrm flipV="1">
              <a:off x="4707498" y="347212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5" name="コンテンツ プレースホルダー 2">
              <a:extLst>
                <a:ext uri="{FF2B5EF4-FFF2-40B4-BE49-F238E27FC236}">
                  <a16:creationId xmlns:a16="http://schemas.microsoft.com/office/drawing/2014/main" id="{BCB715F8-EB0B-4482-9FA1-D2C2876F877D}"/>
                </a:ext>
              </a:extLst>
            </p:cNvPr>
            <p:cNvSpPr txBox="1">
              <a:spLocks/>
            </p:cNvSpPr>
            <p:nvPr/>
          </p:nvSpPr>
          <p:spPr>
            <a:xfrm>
              <a:off x="4750140" y="341237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3</a:t>
              </a:r>
              <a:endParaRPr lang="ja-JP" altLang="en-US" sz="1400" dirty="0">
                <a:solidFill>
                  <a:schemeClr val="bg1"/>
                </a:solidFill>
              </a:endParaRPr>
            </a:p>
          </p:txBody>
        </p:sp>
      </p:grpSp>
      <p:sp>
        <p:nvSpPr>
          <p:cNvPr id="50" name="正方形/長方形 49"/>
          <p:cNvSpPr/>
          <p:nvPr/>
        </p:nvSpPr>
        <p:spPr>
          <a:xfrm>
            <a:off x="967402" y="8612832"/>
            <a:ext cx="2348933" cy="189505"/>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52" name="グループ化 51"/>
          <p:cNvGrpSpPr/>
          <p:nvPr/>
        </p:nvGrpSpPr>
        <p:grpSpPr>
          <a:xfrm>
            <a:off x="801922" y="7561603"/>
            <a:ext cx="198178" cy="281733"/>
            <a:chOff x="1417887" y="7452032"/>
            <a:chExt cx="198178" cy="281733"/>
          </a:xfrm>
        </p:grpSpPr>
        <p:sp>
          <p:nvSpPr>
            <p:cNvPr id="53" name="円/楕円 102"/>
            <p:cNvSpPr/>
            <p:nvPr/>
          </p:nvSpPr>
          <p:spPr>
            <a:xfrm flipV="1">
              <a:off x="1417887" y="75128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4" name="コンテンツ プレースホルダー 2"/>
            <p:cNvSpPr txBox="1">
              <a:spLocks/>
            </p:cNvSpPr>
            <p:nvPr/>
          </p:nvSpPr>
          <p:spPr>
            <a:xfrm>
              <a:off x="1461452" y="745203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Ⅲ</a:t>
              </a:r>
              <a:endParaRPr lang="ja-JP" altLang="en-US" sz="1400" dirty="0">
                <a:solidFill>
                  <a:schemeClr val="bg1"/>
                </a:solidFill>
              </a:endParaRPr>
            </a:p>
          </p:txBody>
        </p:sp>
      </p:grpSp>
      <p:grpSp>
        <p:nvGrpSpPr>
          <p:cNvPr id="55" name="グループ化 54"/>
          <p:cNvGrpSpPr/>
          <p:nvPr/>
        </p:nvGrpSpPr>
        <p:grpSpPr>
          <a:xfrm>
            <a:off x="4491291" y="6856894"/>
            <a:ext cx="223578" cy="338224"/>
            <a:chOff x="1417887" y="7464726"/>
            <a:chExt cx="198178" cy="281733"/>
          </a:xfrm>
        </p:grpSpPr>
        <p:sp>
          <p:nvSpPr>
            <p:cNvPr id="56" name="円/楕円 102"/>
            <p:cNvSpPr/>
            <p:nvPr/>
          </p:nvSpPr>
          <p:spPr>
            <a:xfrm flipV="1">
              <a:off x="1417887" y="75128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7" name="コンテンツ プレースホルダー 2"/>
            <p:cNvSpPr txBox="1">
              <a:spLocks/>
            </p:cNvSpPr>
            <p:nvPr/>
          </p:nvSpPr>
          <p:spPr>
            <a:xfrm>
              <a:off x="1454698" y="746472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Ⅲ</a:t>
              </a:r>
              <a:endParaRPr lang="ja-JP" altLang="en-US" sz="1400" dirty="0">
                <a:solidFill>
                  <a:schemeClr val="bg1"/>
                </a:solidFill>
              </a:endParaRPr>
            </a:p>
          </p:txBody>
        </p:sp>
      </p:grpSp>
      <p:sp>
        <p:nvSpPr>
          <p:cNvPr id="70" name="テキスト ボックス 69"/>
          <p:cNvSpPr txBox="1"/>
          <p:nvPr/>
        </p:nvSpPr>
        <p:spPr>
          <a:xfrm>
            <a:off x="5749424" y="3981015"/>
            <a:ext cx="970541"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22</a:t>
            </a:r>
            <a:r>
              <a:rPr lang="ja-JP" altLang="en-US" sz="1200" dirty="0">
                <a:solidFill>
                  <a:srgbClr val="000000"/>
                </a:solidFill>
              </a:rPr>
              <a:t>ページへ</a:t>
            </a:r>
            <a:endParaRPr kumimoji="1" lang="ja-JP" altLang="en-US" sz="1200" dirty="0">
              <a:solidFill>
                <a:srgbClr val="000000"/>
              </a:solidFill>
            </a:endParaRPr>
          </a:p>
        </p:txBody>
      </p:sp>
      <p:grpSp>
        <p:nvGrpSpPr>
          <p:cNvPr id="47" name="グループ化 46"/>
          <p:cNvGrpSpPr/>
          <p:nvPr/>
        </p:nvGrpSpPr>
        <p:grpSpPr>
          <a:xfrm>
            <a:off x="792592" y="6394871"/>
            <a:ext cx="198178" cy="281733"/>
            <a:chOff x="4707498" y="2767507"/>
            <a:chExt cx="198178" cy="281733"/>
          </a:xfrm>
        </p:grpSpPr>
        <p:sp>
          <p:nvSpPr>
            <p:cNvPr id="48" name="円/楕円 67"/>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9"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81" name="グループ化 80"/>
          <p:cNvGrpSpPr/>
          <p:nvPr/>
        </p:nvGrpSpPr>
        <p:grpSpPr>
          <a:xfrm>
            <a:off x="4493426" y="8153908"/>
            <a:ext cx="223578" cy="338224"/>
            <a:chOff x="1417887" y="7477395"/>
            <a:chExt cx="198178" cy="281733"/>
          </a:xfrm>
        </p:grpSpPr>
        <p:sp>
          <p:nvSpPr>
            <p:cNvPr id="82" name="円/楕円 102"/>
            <p:cNvSpPr/>
            <p:nvPr/>
          </p:nvSpPr>
          <p:spPr>
            <a:xfrm flipV="1">
              <a:off x="1417887" y="75128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83" name="コンテンツ プレースホルダー 2"/>
            <p:cNvSpPr txBox="1">
              <a:spLocks/>
            </p:cNvSpPr>
            <p:nvPr/>
          </p:nvSpPr>
          <p:spPr>
            <a:xfrm>
              <a:off x="1461298" y="7477395"/>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Ⅳ</a:t>
              </a:r>
              <a:endParaRPr lang="ja-JP" altLang="en-US" sz="1400" dirty="0">
                <a:solidFill>
                  <a:schemeClr val="bg1"/>
                </a:solidFill>
              </a:endParaRPr>
            </a:p>
          </p:txBody>
        </p:sp>
      </p:grpSp>
      <p:grpSp>
        <p:nvGrpSpPr>
          <p:cNvPr id="87" name="グループ化 86"/>
          <p:cNvGrpSpPr/>
          <p:nvPr/>
        </p:nvGrpSpPr>
        <p:grpSpPr>
          <a:xfrm>
            <a:off x="794650" y="8521297"/>
            <a:ext cx="198178" cy="281733"/>
            <a:chOff x="1417887" y="7452032"/>
            <a:chExt cx="198178" cy="281733"/>
          </a:xfrm>
        </p:grpSpPr>
        <p:sp>
          <p:nvSpPr>
            <p:cNvPr id="88" name="円/楕円 102"/>
            <p:cNvSpPr/>
            <p:nvPr/>
          </p:nvSpPr>
          <p:spPr>
            <a:xfrm flipV="1">
              <a:off x="1417887" y="75128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89" name="コンテンツ プレースホルダー 2"/>
            <p:cNvSpPr txBox="1">
              <a:spLocks/>
            </p:cNvSpPr>
            <p:nvPr/>
          </p:nvSpPr>
          <p:spPr>
            <a:xfrm>
              <a:off x="1461452" y="745203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Ⅳ</a:t>
              </a:r>
              <a:endParaRPr lang="ja-JP" altLang="en-US" sz="1400" dirty="0">
                <a:solidFill>
                  <a:schemeClr val="bg1"/>
                </a:solidFill>
              </a:endParaRPr>
            </a:p>
          </p:txBody>
        </p:sp>
      </p:grpSp>
      <p:sp>
        <p:nvSpPr>
          <p:cNvPr id="73" name="正方形/長方形 72"/>
          <p:cNvSpPr/>
          <p:nvPr/>
        </p:nvSpPr>
        <p:spPr>
          <a:xfrm>
            <a:off x="2383258" y="9224441"/>
            <a:ext cx="1048686" cy="391909"/>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74" name="グループ化 73"/>
          <p:cNvGrpSpPr/>
          <p:nvPr/>
        </p:nvGrpSpPr>
        <p:grpSpPr>
          <a:xfrm>
            <a:off x="2249407" y="9119129"/>
            <a:ext cx="198178" cy="281733"/>
            <a:chOff x="4707498" y="3412377"/>
            <a:chExt cx="198178" cy="281733"/>
          </a:xfrm>
        </p:grpSpPr>
        <p:sp>
          <p:nvSpPr>
            <p:cNvPr id="75" name="円/楕円 64"/>
            <p:cNvSpPr/>
            <p:nvPr/>
          </p:nvSpPr>
          <p:spPr>
            <a:xfrm flipV="1">
              <a:off x="4707498" y="347212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6" name="コンテンツ プレースホルダー 2"/>
            <p:cNvSpPr txBox="1">
              <a:spLocks/>
            </p:cNvSpPr>
            <p:nvPr/>
          </p:nvSpPr>
          <p:spPr>
            <a:xfrm>
              <a:off x="4750140" y="341237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３</a:t>
              </a:r>
            </a:p>
          </p:txBody>
        </p:sp>
      </p:grpSp>
      <p:pic>
        <p:nvPicPr>
          <p:cNvPr id="3" name="図 2"/>
          <p:cNvPicPr>
            <a:picLocks noChangeAspect="1"/>
          </p:cNvPicPr>
          <p:nvPr/>
        </p:nvPicPr>
        <p:blipFill>
          <a:blip r:embed="rId8"/>
          <a:stretch>
            <a:fillRect/>
          </a:stretch>
        </p:blipFill>
        <p:spPr>
          <a:xfrm>
            <a:off x="1071834" y="4461842"/>
            <a:ext cx="2115611" cy="294081"/>
          </a:xfrm>
          <a:prstGeom prst="rect">
            <a:avLst/>
          </a:prstGeom>
        </p:spPr>
      </p:pic>
      <p:pic>
        <p:nvPicPr>
          <p:cNvPr id="65" name="図 64"/>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944133" y="4728812"/>
            <a:ext cx="2376806" cy="713847"/>
          </a:xfrm>
          <a:prstGeom prst="rect">
            <a:avLst/>
          </a:prstGeom>
        </p:spPr>
      </p:pic>
      <p:sp>
        <p:nvSpPr>
          <p:cNvPr id="38" name="正方形/長方形 37"/>
          <p:cNvSpPr/>
          <p:nvPr/>
        </p:nvSpPr>
        <p:spPr>
          <a:xfrm>
            <a:off x="1021559" y="2969037"/>
            <a:ext cx="2178165" cy="1750160"/>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7" name="正方形/長方形 76"/>
          <p:cNvSpPr/>
          <p:nvPr/>
        </p:nvSpPr>
        <p:spPr>
          <a:xfrm>
            <a:off x="1000231" y="5452273"/>
            <a:ext cx="2213183" cy="1197961"/>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66" name="グループ化 65"/>
          <p:cNvGrpSpPr/>
          <p:nvPr/>
        </p:nvGrpSpPr>
        <p:grpSpPr>
          <a:xfrm>
            <a:off x="787508" y="5375415"/>
            <a:ext cx="198178" cy="271926"/>
            <a:chOff x="1417887" y="6988436"/>
            <a:chExt cx="198178" cy="281733"/>
          </a:xfrm>
        </p:grpSpPr>
        <p:sp>
          <p:nvSpPr>
            <p:cNvPr id="78" name="円/楕円 99"/>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9"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pic>
        <p:nvPicPr>
          <p:cNvPr id="6" name="図 5">
            <a:extLst>
              <a:ext uri="{FF2B5EF4-FFF2-40B4-BE49-F238E27FC236}">
                <a16:creationId xmlns:a16="http://schemas.microsoft.com/office/drawing/2014/main" id="{1B06805F-6505-40D0-81CA-47702C37D08B}"/>
              </a:ext>
            </a:extLst>
          </p:cNvPr>
          <p:cNvPicPr>
            <a:picLocks noChangeAspect="1"/>
          </p:cNvPicPr>
          <p:nvPr/>
        </p:nvPicPr>
        <p:blipFill>
          <a:blip r:embed="rId10"/>
          <a:stretch>
            <a:fillRect/>
          </a:stretch>
        </p:blipFill>
        <p:spPr>
          <a:xfrm>
            <a:off x="4485429" y="7551924"/>
            <a:ext cx="237915" cy="237915"/>
          </a:xfrm>
          <a:prstGeom prst="rect">
            <a:avLst/>
          </a:prstGeom>
        </p:spPr>
      </p:pic>
      <p:sp>
        <p:nvSpPr>
          <p:cNvPr id="7" name="矢印: 下 6">
            <a:extLst>
              <a:ext uri="{FF2B5EF4-FFF2-40B4-BE49-F238E27FC236}">
                <a16:creationId xmlns:a16="http://schemas.microsoft.com/office/drawing/2014/main" id="{769A1524-DCB7-4DC2-B76A-7EF7F21DC067}"/>
              </a:ext>
            </a:extLst>
          </p:cNvPr>
          <p:cNvSpPr/>
          <p:nvPr/>
        </p:nvSpPr>
        <p:spPr>
          <a:xfrm rot="3577457">
            <a:off x="3466993" y="7101155"/>
            <a:ext cx="523557" cy="1491709"/>
          </a:xfrm>
          <a:prstGeom prst="downArrow">
            <a:avLst/>
          </a:prstGeom>
          <a:solidFill>
            <a:schemeClr val="accent1"/>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2748123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41576" y="1499073"/>
            <a:ext cx="4222140" cy="4616205"/>
          </a:xfrm>
          <a:prstGeom prst="rect">
            <a:avLst/>
          </a:prstGeom>
        </p:spPr>
      </p:pic>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2-3.</a:t>
            </a:r>
            <a:r>
              <a:rPr lang="ja-JP" altLang="en-US" dirty="0">
                <a:solidFill>
                  <a:srgbClr val="000000"/>
                </a:solidFill>
              </a:rPr>
              <a:t> 受給資格認定の申請をする</a:t>
            </a:r>
            <a:endParaRPr lang="en-US" altLang="ja-JP" dirty="0">
              <a:solidFill>
                <a:srgbClr val="000000"/>
              </a:solidFill>
            </a:endParaRPr>
          </a:p>
        </p:txBody>
      </p:sp>
      <p:sp>
        <p:nvSpPr>
          <p:cNvPr id="34" name="正方形/長方形 33"/>
          <p:cNvSpPr/>
          <p:nvPr/>
        </p:nvSpPr>
        <p:spPr>
          <a:xfrm>
            <a:off x="236218" y="839661"/>
            <a:ext cx="6551929"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認定申請登録確認画面</a:t>
            </a:r>
          </a:p>
        </p:txBody>
      </p:sp>
      <p:sp>
        <p:nvSpPr>
          <p:cNvPr id="18" name="正方形/長方形 17"/>
          <p:cNvSpPr/>
          <p:nvPr/>
        </p:nvSpPr>
        <p:spPr>
          <a:xfrm>
            <a:off x="4671149" y="1499073"/>
            <a:ext cx="2124075" cy="2609933"/>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生徒情報、学校情報、保護者等情報が表示されるので、正しいことを確認します。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内容を確認し、チェックします。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「本内容で申請する」ボタンをクリックします。</a:t>
            </a:r>
            <a:endParaRPr kumimoji="1"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1860927" y="9142669"/>
            <a:ext cx="1031571" cy="332461"/>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角丸四角形 21"/>
          <p:cNvSpPr/>
          <p:nvPr/>
        </p:nvSpPr>
        <p:spPr>
          <a:xfrm>
            <a:off x="4820504" y="1371229"/>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 name="グループ化 4"/>
          <p:cNvGrpSpPr/>
          <p:nvPr/>
        </p:nvGrpSpPr>
        <p:grpSpPr>
          <a:xfrm>
            <a:off x="4707498" y="3412377"/>
            <a:ext cx="198178" cy="281733"/>
            <a:chOff x="4707498" y="3412377"/>
            <a:chExt cx="198178" cy="281733"/>
          </a:xfrm>
        </p:grpSpPr>
        <p:sp>
          <p:nvSpPr>
            <p:cNvPr id="64" name="円/楕円 63"/>
            <p:cNvSpPr/>
            <p:nvPr/>
          </p:nvSpPr>
          <p:spPr>
            <a:xfrm flipV="1">
              <a:off x="4707498" y="347212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5" name="コンテンツ プレースホルダー 2"/>
            <p:cNvSpPr txBox="1">
              <a:spLocks/>
            </p:cNvSpPr>
            <p:nvPr/>
          </p:nvSpPr>
          <p:spPr>
            <a:xfrm>
              <a:off x="4750140" y="341237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3</a:t>
              </a:r>
              <a:endParaRPr lang="ja-JP" altLang="en-US" sz="1400" dirty="0">
                <a:solidFill>
                  <a:schemeClr val="bg1"/>
                </a:solidFill>
              </a:endParaRPr>
            </a:p>
          </p:txBody>
        </p:sp>
      </p:grpSp>
      <p:grpSp>
        <p:nvGrpSpPr>
          <p:cNvPr id="4" name="グループ化 3"/>
          <p:cNvGrpSpPr/>
          <p:nvPr/>
        </p:nvGrpSpPr>
        <p:grpSpPr>
          <a:xfrm>
            <a:off x="4707498" y="2767507"/>
            <a:ext cx="198178" cy="281733"/>
            <a:chOff x="4707498" y="2767507"/>
            <a:chExt cx="198178" cy="281733"/>
          </a:xfrm>
        </p:grpSpPr>
        <p:sp>
          <p:nvSpPr>
            <p:cNvPr id="73" name="円/楕円 72"/>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4"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3" name="グループ化 2"/>
          <p:cNvGrpSpPr/>
          <p:nvPr/>
        </p:nvGrpSpPr>
        <p:grpSpPr>
          <a:xfrm>
            <a:off x="4707498" y="1706457"/>
            <a:ext cx="198178" cy="281733"/>
            <a:chOff x="4707498" y="1706457"/>
            <a:chExt cx="198178" cy="281733"/>
          </a:xfrm>
        </p:grpSpPr>
        <p:sp>
          <p:nvSpPr>
            <p:cNvPr id="79" name="円/楕円 78"/>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80"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25" name="正方形/長方形 24"/>
          <p:cNvSpPr/>
          <p:nvPr/>
        </p:nvSpPr>
        <p:spPr>
          <a:xfrm>
            <a:off x="512896" y="3102651"/>
            <a:ext cx="3816479" cy="2163971"/>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42" name="グループ化 41"/>
          <p:cNvGrpSpPr/>
          <p:nvPr/>
        </p:nvGrpSpPr>
        <p:grpSpPr>
          <a:xfrm>
            <a:off x="1629714" y="8912584"/>
            <a:ext cx="198178" cy="281733"/>
            <a:chOff x="4707498" y="3412377"/>
            <a:chExt cx="198178" cy="281733"/>
          </a:xfrm>
        </p:grpSpPr>
        <p:sp>
          <p:nvSpPr>
            <p:cNvPr id="43" name="円/楕円 42"/>
            <p:cNvSpPr/>
            <p:nvPr/>
          </p:nvSpPr>
          <p:spPr>
            <a:xfrm flipV="1">
              <a:off x="4707498" y="347212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4" name="コンテンツ プレースホルダー 2"/>
            <p:cNvSpPr txBox="1">
              <a:spLocks/>
            </p:cNvSpPr>
            <p:nvPr/>
          </p:nvSpPr>
          <p:spPr>
            <a:xfrm>
              <a:off x="4750140" y="341237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3</a:t>
              </a:r>
              <a:endParaRPr lang="ja-JP" altLang="en-US" sz="1400" dirty="0">
                <a:solidFill>
                  <a:schemeClr val="bg1"/>
                </a:solidFill>
              </a:endParaRPr>
            </a:p>
          </p:txBody>
        </p:sp>
      </p:grpSp>
      <p:grpSp>
        <p:nvGrpSpPr>
          <p:cNvPr id="48" name="グループ化 47"/>
          <p:cNvGrpSpPr/>
          <p:nvPr/>
        </p:nvGrpSpPr>
        <p:grpSpPr>
          <a:xfrm>
            <a:off x="392357" y="2792426"/>
            <a:ext cx="198178" cy="281733"/>
            <a:chOff x="4707498" y="1706457"/>
            <a:chExt cx="198178" cy="281733"/>
          </a:xfrm>
        </p:grpSpPr>
        <p:sp>
          <p:nvSpPr>
            <p:cNvPr id="49" name="円/楕円 48"/>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0"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56" name="テキスト ボックス 55"/>
          <p:cNvSpPr txBox="1"/>
          <p:nvPr/>
        </p:nvSpPr>
        <p:spPr>
          <a:xfrm>
            <a:off x="5797701" y="3961261"/>
            <a:ext cx="997435"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23</a:t>
            </a:r>
            <a:r>
              <a:rPr lang="ja-JP" altLang="en-US" sz="1200" dirty="0">
                <a:solidFill>
                  <a:srgbClr val="000000"/>
                </a:solidFill>
              </a:rPr>
              <a:t>ページへ</a:t>
            </a:r>
            <a:endParaRPr kumimoji="1" lang="ja-JP" altLang="en-US" sz="1200" dirty="0">
              <a:solidFill>
                <a:srgbClr val="000000"/>
              </a:solidFill>
            </a:endParaRPr>
          </a:p>
        </p:txBody>
      </p:sp>
      <p:sp>
        <p:nvSpPr>
          <p:cNvPr id="58" name="正方形/長方形 57"/>
          <p:cNvSpPr/>
          <p:nvPr/>
        </p:nvSpPr>
        <p:spPr>
          <a:xfrm>
            <a:off x="4671149" y="4446473"/>
            <a:ext cx="2124000" cy="2517078"/>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メールアドレス、個人番号についての確認事項は、それぞれの情報を入力した場合のみ表示されます。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前の画面の入力内容を修正する場合、「認定申請登録</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保護者等情報</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に戻る」ボタンをクリックします。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endPar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角丸四角形 58"/>
          <p:cNvSpPr/>
          <p:nvPr/>
        </p:nvSpPr>
        <p:spPr>
          <a:xfrm>
            <a:off x="4820504" y="4318628"/>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0" name="グループ化 59"/>
          <p:cNvGrpSpPr/>
          <p:nvPr/>
        </p:nvGrpSpPr>
        <p:grpSpPr>
          <a:xfrm>
            <a:off x="4707498" y="4666537"/>
            <a:ext cx="198178" cy="281733"/>
            <a:chOff x="1417887" y="6988436"/>
            <a:chExt cx="198178" cy="281733"/>
          </a:xfrm>
        </p:grpSpPr>
        <p:sp>
          <p:nvSpPr>
            <p:cNvPr id="61" name="円/楕円 81"/>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2"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63" name="グループ化 62"/>
          <p:cNvGrpSpPr/>
          <p:nvPr/>
        </p:nvGrpSpPr>
        <p:grpSpPr>
          <a:xfrm>
            <a:off x="4715517" y="5709280"/>
            <a:ext cx="198178" cy="281733"/>
            <a:chOff x="1417887" y="6988436"/>
            <a:chExt cx="198178" cy="281733"/>
          </a:xfrm>
        </p:grpSpPr>
        <p:sp>
          <p:nvSpPr>
            <p:cNvPr id="69" name="円/楕円 81"/>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0"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pic>
        <p:nvPicPr>
          <p:cNvPr id="53" name="図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743" y="1499735"/>
            <a:ext cx="4217973" cy="230383"/>
          </a:xfrm>
          <a:prstGeom prst="rect">
            <a:avLst/>
          </a:prstGeom>
        </p:spPr>
      </p:pic>
      <p:pic>
        <p:nvPicPr>
          <p:cNvPr id="12" name="図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297" y="5539477"/>
            <a:ext cx="3312698" cy="3995501"/>
          </a:xfrm>
          <a:prstGeom prst="rect">
            <a:avLst/>
          </a:prstGeom>
        </p:spPr>
      </p:pic>
      <p:sp>
        <p:nvSpPr>
          <p:cNvPr id="2" name="フローチャート: せん孔テープ 1"/>
          <p:cNvSpPr/>
          <p:nvPr/>
        </p:nvSpPr>
        <p:spPr>
          <a:xfrm>
            <a:off x="212425" y="5317839"/>
            <a:ext cx="4437553" cy="247515"/>
          </a:xfrm>
          <a:prstGeom prst="flowChartPunchedTape">
            <a:avLst/>
          </a:prstGeom>
          <a:solidFill>
            <a:schemeClr val="accent1"/>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正方形/長方形 19"/>
          <p:cNvSpPr/>
          <p:nvPr/>
        </p:nvSpPr>
        <p:spPr>
          <a:xfrm>
            <a:off x="838241" y="5968252"/>
            <a:ext cx="171009" cy="3004081"/>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正方形/長方形 34"/>
          <p:cNvSpPr/>
          <p:nvPr/>
        </p:nvSpPr>
        <p:spPr>
          <a:xfrm>
            <a:off x="692877" y="9346150"/>
            <a:ext cx="1065204" cy="139150"/>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66" name="グループ化 65"/>
          <p:cNvGrpSpPr/>
          <p:nvPr/>
        </p:nvGrpSpPr>
        <p:grpSpPr>
          <a:xfrm>
            <a:off x="525573" y="9079357"/>
            <a:ext cx="198178" cy="281733"/>
            <a:chOff x="1417887" y="6988436"/>
            <a:chExt cx="198178" cy="281733"/>
          </a:xfrm>
        </p:grpSpPr>
        <p:sp>
          <p:nvSpPr>
            <p:cNvPr id="67" name="円/楕円 66"/>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8"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grpSp>
        <p:nvGrpSpPr>
          <p:cNvPr id="45" name="グループ化 44"/>
          <p:cNvGrpSpPr/>
          <p:nvPr/>
        </p:nvGrpSpPr>
        <p:grpSpPr>
          <a:xfrm>
            <a:off x="602610" y="5808693"/>
            <a:ext cx="198178" cy="281733"/>
            <a:chOff x="4707498" y="2767507"/>
            <a:chExt cx="198178" cy="281733"/>
          </a:xfrm>
        </p:grpSpPr>
        <p:sp>
          <p:nvSpPr>
            <p:cNvPr id="46" name="円/楕円 45"/>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7"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sp>
        <p:nvSpPr>
          <p:cNvPr id="40" name="正方形/長方形 39"/>
          <p:cNvSpPr/>
          <p:nvPr/>
        </p:nvSpPr>
        <p:spPr>
          <a:xfrm>
            <a:off x="770844" y="7241347"/>
            <a:ext cx="3162981" cy="781433"/>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41" name="グループ化 40"/>
          <p:cNvGrpSpPr/>
          <p:nvPr/>
        </p:nvGrpSpPr>
        <p:grpSpPr>
          <a:xfrm>
            <a:off x="577740" y="6994871"/>
            <a:ext cx="198178" cy="281733"/>
            <a:chOff x="1417887" y="6988436"/>
            <a:chExt cx="198178" cy="281733"/>
          </a:xfrm>
        </p:grpSpPr>
        <p:sp>
          <p:nvSpPr>
            <p:cNvPr id="51" name="円/楕円 66"/>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2"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54" name="正方形/長方形 53"/>
          <p:cNvSpPr/>
          <p:nvPr/>
        </p:nvSpPr>
        <p:spPr>
          <a:xfrm>
            <a:off x="1976137" y="9307920"/>
            <a:ext cx="795638" cy="221996"/>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55" name="グループ化 54"/>
          <p:cNvGrpSpPr/>
          <p:nvPr/>
        </p:nvGrpSpPr>
        <p:grpSpPr>
          <a:xfrm>
            <a:off x="1811257" y="9081029"/>
            <a:ext cx="198178" cy="281733"/>
            <a:chOff x="4707498" y="3412377"/>
            <a:chExt cx="198178" cy="281733"/>
          </a:xfrm>
        </p:grpSpPr>
        <p:sp>
          <p:nvSpPr>
            <p:cNvPr id="57" name="円/楕円 64"/>
            <p:cNvSpPr/>
            <p:nvPr/>
          </p:nvSpPr>
          <p:spPr>
            <a:xfrm flipV="1">
              <a:off x="4707498" y="347212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1" name="コンテンツ プレースホルダー 2"/>
            <p:cNvSpPr txBox="1">
              <a:spLocks/>
            </p:cNvSpPr>
            <p:nvPr/>
          </p:nvSpPr>
          <p:spPr>
            <a:xfrm>
              <a:off x="4750140" y="341237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３</a:t>
              </a:r>
            </a:p>
          </p:txBody>
        </p:sp>
      </p:grpSp>
    </p:spTree>
    <p:extLst>
      <p:ext uri="{BB962C8B-B14F-4D97-AF65-F5344CB8AC3E}">
        <p14:creationId xmlns:p14="http://schemas.microsoft.com/office/powerpoint/2010/main" val="2369913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626" y="5123001"/>
            <a:ext cx="4273666" cy="2072820"/>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271" y="1510106"/>
            <a:ext cx="4240402" cy="2952955"/>
          </a:xfrm>
          <a:prstGeom prst="rect">
            <a:avLst/>
          </a:prstGeom>
        </p:spPr>
      </p:pic>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2-3.</a:t>
            </a:r>
            <a:r>
              <a:rPr lang="ja-JP" altLang="en-US" dirty="0">
                <a:solidFill>
                  <a:srgbClr val="000000"/>
                </a:solidFill>
              </a:rPr>
              <a:t> 受給資格認定の申請をする</a:t>
            </a:r>
          </a:p>
        </p:txBody>
      </p:sp>
      <p:sp>
        <p:nvSpPr>
          <p:cNvPr id="34" name="正方形/長方形 33"/>
          <p:cNvSpPr/>
          <p:nvPr/>
        </p:nvSpPr>
        <p:spPr>
          <a:xfrm>
            <a:off x="236219" y="839661"/>
            <a:ext cx="6540237"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認定申請登録結果画面</a:t>
            </a:r>
          </a:p>
        </p:txBody>
      </p:sp>
      <p:sp>
        <p:nvSpPr>
          <p:cNvPr id="13" name="正方形/長方形 12"/>
          <p:cNvSpPr/>
          <p:nvPr/>
        </p:nvSpPr>
        <p:spPr>
          <a:xfrm>
            <a:off x="4652382" y="1499075"/>
            <a:ext cx="2124075" cy="1319667"/>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申請の登録結果が表示されます。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以上で受給資格認定申請は完了です。審査が完了するのをお待ちください。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260239" y="1499075"/>
            <a:ext cx="4212355" cy="2914807"/>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角丸四角形 19"/>
          <p:cNvSpPr/>
          <p:nvPr/>
        </p:nvSpPr>
        <p:spPr>
          <a:xfrm>
            <a:off x="4820504" y="1354171"/>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3" name="グループ化 22"/>
          <p:cNvGrpSpPr/>
          <p:nvPr/>
        </p:nvGrpSpPr>
        <p:grpSpPr>
          <a:xfrm>
            <a:off x="4694798" y="1632797"/>
            <a:ext cx="198178" cy="281733"/>
            <a:chOff x="4707498" y="1706457"/>
            <a:chExt cx="198178" cy="281733"/>
          </a:xfrm>
        </p:grpSpPr>
        <p:sp>
          <p:nvSpPr>
            <p:cNvPr id="24" name="円/楕円 23"/>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25"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28" name="グループ化 27"/>
          <p:cNvGrpSpPr/>
          <p:nvPr/>
        </p:nvGrpSpPr>
        <p:grpSpPr>
          <a:xfrm>
            <a:off x="341557" y="1852626"/>
            <a:ext cx="198178" cy="281733"/>
            <a:chOff x="4707498" y="1706457"/>
            <a:chExt cx="198178" cy="281733"/>
          </a:xfrm>
        </p:grpSpPr>
        <p:sp>
          <p:nvSpPr>
            <p:cNvPr id="29" name="円/楕円 28"/>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0"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16" name="正方形/長方形 15"/>
          <p:cNvSpPr/>
          <p:nvPr/>
        </p:nvSpPr>
        <p:spPr>
          <a:xfrm>
            <a:off x="4583801" y="3209340"/>
            <a:ext cx="2205619" cy="3990563"/>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95250">
              <a:buFont typeface="Arial" panose="020B0604020202020204" pitchFamily="34" charset="0"/>
              <a:buChar cha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審査が完了したら、後日学校から紙で</a:t>
            </a:r>
            <a:r>
              <a:rPr lang="ja-JP" altLang="en-US" sz="14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審査結果通知書</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をお渡しします。メールアドレスを登録した場合は、審査完了をお知らせするメールも届きます。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95250">
              <a:buFont typeface="Arial" panose="020B0604020202020204" pitchFamily="34" charset="0"/>
              <a:buChar char="•"/>
            </a:pP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95250">
              <a:buFont typeface="Arial" panose="020B0604020202020204" pitchFamily="34" charset="0"/>
              <a:buChar cha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メールは、「</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a:t>
            </a:r>
            <a:r>
              <a:rPr lang="en-US" altLang="ja-JP" sz="14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shien</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marL="8731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mext.go.jp</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」から送信</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されます。受信拒否設定</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等に問題がないかご確認</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ください。</a:t>
            </a:r>
          </a:p>
          <a:p>
            <a:pPr marL="8731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送信元が異なるメールが</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届いた場合、不審メール</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の可能性があります。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判断に迷う場合は学校</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に問い合わせてください。</a:t>
            </a:r>
          </a:p>
        </p:txBody>
      </p:sp>
      <p:sp>
        <p:nvSpPr>
          <p:cNvPr id="17" name="角丸四角形 16"/>
          <p:cNvSpPr/>
          <p:nvPr/>
        </p:nvSpPr>
        <p:spPr>
          <a:xfrm>
            <a:off x="4816452" y="3099376"/>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8" name="図 17"/>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36219" y="8145930"/>
            <a:ext cx="4166750" cy="1206056"/>
          </a:xfrm>
          <a:prstGeom prst="rect">
            <a:avLst/>
          </a:prstGeom>
        </p:spPr>
      </p:pic>
      <p:sp>
        <p:nvSpPr>
          <p:cNvPr id="19" name="正方形/長方形 18"/>
          <p:cNvSpPr/>
          <p:nvPr/>
        </p:nvSpPr>
        <p:spPr>
          <a:xfrm>
            <a:off x="236219" y="7694973"/>
            <a:ext cx="6551930"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ポータル画面</a:t>
            </a:r>
          </a:p>
        </p:txBody>
      </p:sp>
      <p:sp>
        <p:nvSpPr>
          <p:cNvPr id="22" name="正方形/長方形 21"/>
          <p:cNvSpPr/>
          <p:nvPr/>
        </p:nvSpPr>
        <p:spPr>
          <a:xfrm>
            <a:off x="4664074" y="8215085"/>
            <a:ext cx="2124075" cy="1194164"/>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審査状況、審査結果、申請内容を確認する場合は、「表示」ボタンをクリックします。</a:t>
            </a:r>
            <a:endParaRPr kumimoji="1"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3484194" y="9092397"/>
            <a:ext cx="705033" cy="247468"/>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角丸四角形 26"/>
          <p:cNvSpPr/>
          <p:nvPr/>
        </p:nvSpPr>
        <p:spPr>
          <a:xfrm>
            <a:off x="4820504" y="8116333"/>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1" name="グループ化 30"/>
          <p:cNvGrpSpPr/>
          <p:nvPr/>
        </p:nvGrpSpPr>
        <p:grpSpPr>
          <a:xfrm>
            <a:off x="4709331" y="8431174"/>
            <a:ext cx="198178" cy="281733"/>
            <a:chOff x="4707498" y="1706457"/>
            <a:chExt cx="198178" cy="281733"/>
          </a:xfrm>
        </p:grpSpPr>
        <p:sp>
          <p:nvSpPr>
            <p:cNvPr id="32" name="円/楕円 25"/>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3"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35" name="グループ化 34"/>
          <p:cNvGrpSpPr/>
          <p:nvPr/>
        </p:nvGrpSpPr>
        <p:grpSpPr>
          <a:xfrm>
            <a:off x="3314006" y="8846638"/>
            <a:ext cx="198178" cy="281733"/>
            <a:chOff x="4707498" y="1706457"/>
            <a:chExt cx="198178" cy="281733"/>
          </a:xfrm>
        </p:grpSpPr>
        <p:sp>
          <p:nvSpPr>
            <p:cNvPr id="36" name="円/楕円 28"/>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7"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39" name="正方形/長方形 38"/>
          <p:cNvSpPr/>
          <p:nvPr/>
        </p:nvSpPr>
        <p:spPr>
          <a:xfrm>
            <a:off x="194978" y="5099665"/>
            <a:ext cx="4246023" cy="2119492"/>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40" name="グループ化 39"/>
          <p:cNvGrpSpPr/>
          <p:nvPr/>
        </p:nvGrpSpPr>
        <p:grpSpPr>
          <a:xfrm>
            <a:off x="134366" y="4885569"/>
            <a:ext cx="198178" cy="281733"/>
            <a:chOff x="1417887" y="6988436"/>
            <a:chExt cx="198178" cy="281733"/>
          </a:xfrm>
        </p:grpSpPr>
        <p:sp>
          <p:nvSpPr>
            <p:cNvPr id="41" name="円/楕円 66"/>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2"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43" name="グループ化 42"/>
          <p:cNvGrpSpPr/>
          <p:nvPr/>
        </p:nvGrpSpPr>
        <p:grpSpPr>
          <a:xfrm>
            <a:off x="4652382" y="3404568"/>
            <a:ext cx="198178" cy="281733"/>
            <a:chOff x="1417887" y="6988436"/>
            <a:chExt cx="198178" cy="281733"/>
          </a:xfrm>
        </p:grpSpPr>
        <p:sp>
          <p:nvSpPr>
            <p:cNvPr id="44" name="円/楕円 66"/>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5"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46" name="グループ化 45"/>
          <p:cNvGrpSpPr/>
          <p:nvPr/>
        </p:nvGrpSpPr>
        <p:grpSpPr>
          <a:xfrm>
            <a:off x="309964" y="5192427"/>
            <a:ext cx="198178" cy="281733"/>
            <a:chOff x="1417887" y="6988436"/>
            <a:chExt cx="198178" cy="281733"/>
          </a:xfrm>
        </p:grpSpPr>
        <p:sp>
          <p:nvSpPr>
            <p:cNvPr id="47" name="円/楕円 66"/>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8"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sp>
        <p:nvSpPr>
          <p:cNvPr id="49" name="正方形/長方形 48"/>
          <p:cNvSpPr/>
          <p:nvPr/>
        </p:nvSpPr>
        <p:spPr>
          <a:xfrm>
            <a:off x="551707" y="5359292"/>
            <a:ext cx="2026993" cy="95693"/>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50" name="グループ化 49"/>
          <p:cNvGrpSpPr/>
          <p:nvPr/>
        </p:nvGrpSpPr>
        <p:grpSpPr>
          <a:xfrm>
            <a:off x="4636504" y="4911404"/>
            <a:ext cx="198178" cy="281733"/>
            <a:chOff x="1417887" y="6988436"/>
            <a:chExt cx="198178" cy="281733"/>
          </a:xfrm>
        </p:grpSpPr>
        <p:sp>
          <p:nvSpPr>
            <p:cNvPr id="51" name="円/楕円 66"/>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2"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sp>
        <p:nvSpPr>
          <p:cNvPr id="4" name="正方形/長方形 3"/>
          <p:cNvSpPr/>
          <p:nvPr/>
        </p:nvSpPr>
        <p:spPr bwMode="gray">
          <a:xfrm>
            <a:off x="353529" y="5522964"/>
            <a:ext cx="947644" cy="7422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53" name="図 5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6676" y="1519636"/>
            <a:ext cx="4149592" cy="230383"/>
          </a:xfrm>
          <a:prstGeom prst="rect">
            <a:avLst/>
          </a:prstGeom>
        </p:spPr>
      </p:pic>
      <p:sp>
        <p:nvSpPr>
          <p:cNvPr id="54" name="テキスト プレースホルダー 10">
            <a:extLst>
              <a:ext uri="{FF2B5EF4-FFF2-40B4-BE49-F238E27FC236}">
                <a16:creationId xmlns:a16="http://schemas.microsoft.com/office/drawing/2014/main" id="{D6319A23-69CE-4157-8825-70C2C1762D4C}"/>
              </a:ext>
            </a:extLst>
          </p:cNvPr>
          <p:cNvSpPr txBox="1">
            <a:spLocks/>
          </p:cNvSpPr>
          <p:nvPr/>
        </p:nvSpPr>
        <p:spPr>
          <a:xfrm>
            <a:off x="260239" y="4444256"/>
            <a:ext cx="3194493" cy="288675"/>
          </a:xfrm>
          <a:prstGeom prst="rect">
            <a:avLst/>
          </a:prstGeom>
        </p:spPr>
        <p:txBody>
          <a:bodyPr tIns="108000" anchor="ctr" anchorCtr="0">
            <a:normAutofit fontScale="85000" lnSpcReduction="20000"/>
          </a:bodyPr>
          <a:lstStyle>
            <a:lvl1pPr marL="0" indent="0" algn="l" defTabSz="484862" rtl="0" eaLnBrk="1" fontAlgn="base" hangingPunct="1">
              <a:spcBef>
                <a:spcPct val="20000"/>
              </a:spcBef>
              <a:spcAft>
                <a:spcPct val="0"/>
              </a:spcAft>
              <a:buFont typeface="+mj-lt"/>
              <a:buNone/>
              <a:defRPr kumimoji="1" sz="24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23926" indent="-239063"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2pPr>
            <a:lvl3pPr marL="1156599" indent="-186874"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3pPr>
            <a:lvl4pPr marL="1638094" indent="-183509"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4pPr>
            <a:lvl5pPr marL="2121273" indent="-181825"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r>
              <a:rPr lang="en-US" altLang="ja-JP" sz="1200" dirty="0">
                <a:solidFill>
                  <a:srgbClr val="000000"/>
                </a:solidFill>
              </a:rPr>
              <a:t>※</a:t>
            </a:r>
            <a:r>
              <a:rPr lang="ja-JP" altLang="en-US" sz="1200" dirty="0">
                <a:solidFill>
                  <a:srgbClr val="000000"/>
                </a:solidFill>
              </a:rPr>
              <a:t>　受付番号を控えていただく必要はありません。</a:t>
            </a:r>
          </a:p>
        </p:txBody>
      </p:sp>
    </p:spTree>
    <p:extLst>
      <p:ext uri="{BB962C8B-B14F-4D97-AF65-F5344CB8AC3E}">
        <p14:creationId xmlns:p14="http://schemas.microsoft.com/office/powerpoint/2010/main" val="386981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53692" y="2083558"/>
            <a:ext cx="4206388" cy="3658179"/>
          </a:xfrm>
          <a:prstGeom prst="rect">
            <a:avLst/>
          </a:prstGeom>
        </p:spPr>
      </p:pic>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2-3.</a:t>
            </a:r>
            <a:r>
              <a:rPr lang="ja-JP" altLang="en-US" dirty="0">
                <a:solidFill>
                  <a:srgbClr val="000000"/>
                </a:solidFill>
              </a:rPr>
              <a:t> 受給資格認定の申請をする </a:t>
            </a:r>
          </a:p>
        </p:txBody>
      </p:sp>
      <p:sp>
        <p:nvSpPr>
          <p:cNvPr id="34" name="正方形/長方形 33"/>
          <p:cNvSpPr/>
          <p:nvPr/>
        </p:nvSpPr>
        <p:spPr>
          <a:xfrm>
            <a:off x="185112" y="1482620"/>
            <a:ext cx="6559570"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認定申請登録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再開確認</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p>
        </p:txBody>
      </p:sp>
      <p:sp>
        <p:nvSpPr>
          <p:cNvPr id="36" name="正方形/長方形 35"/>
          <p:cNvSpPr/>
          <p:nvPr/>
        </p:nvSpPr>
        <p:spPr>
          <a:xfrm>
            <a:off x="4625062" y="2084221"/>
            <a:ext cx="2119620" cy="3657515"/>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保存済みの情報を使って申請を再開するか否かを選択します。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4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保存済みの情報を使用して申請を再開する</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1450" indent="-79375"/>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上部：</a:t>
            </a:r>
            <a:r>
              <a:rPr lang="ja-JP" altLang="en-US" sz="14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はい</a:t>
            </a:r>
            <a:endParaRPr lang="en-US" altLang="ja-JP" sz="14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1450" indent="-79375"/>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4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新しく情報を入力する</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174625"/>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下部：</a:t>
            </a:r>
            <a:r>
              <a:rPr lang="ja-JP" altLang="en-US" sz="14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いいえ</a:t>
            </a:r>
            <a:endParaRPr lang="en-US" altLang="ja-JP" sz="14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174625"/>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「受給資格認定申請を行う」ボタンをクリックします。</a:t>
            </a:r>
          </a:p>
        </p:txBody>
      </p:sp>
      <p:sp>
        <p:nvSpPr>
          <p:cNvPr id="37" name="正方形/長方形 36"/>
          <p:cNvSpPr/>
          <p:nvPr/>
        </p:nvSpPr>
        <p:spPr>
          <a:xfrm>
            <a:off x="572468" y="3330674"/>
            <a:ext cx="3575066" cy="1708164"/>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8" name="正方形/長方形 47"/>
          <p:cNvSpPr/>
          <p:nvPr/>
        </p:nvSpPr>
        <p:spPr bwMode="gray">
          <a:xfrm>
            <a:off x="189000" y="961415"/>
            <a:ext cx="6480000" cy="481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Bef>
                <a:spcPts val="600"/>
              </a:spcBef>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申請中断後にポータル画面から「認定申請」ボタンをクリックすると、以下の「</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認定申請登録</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再開確認</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画面」が表示されます。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4777038" y="1960318"/>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3" name="グループ化 42"/>
          <p:cNvGrpSpPr/>
          <p:nvPr/>
        </p:nvGrpSpPr>
        <p:grpSpPr>
          <a:xfrm>
            <a:off x="4664032" y="2292675"/>
            <a:ext cx="198178" cy="281733"/>
            <a:chOff x="4707498" y="1706457"/>
            <a:chExt cx="198178" cy="281733"/>
          </a:xfrm>
        </p:grpSpPr>
        <p:sp>
          <p:nvSpPr>
            <p:cNvPr id="44" name="円/楕円 43"/>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5"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54" name="グループ化 53"/>
          <p:cNvGrpSpPr/>
          <p:nvPr/>
        </p:nvGrpSpPr>
        <p:grpSpPr>
          <a:xfrm>
            <a:off x="323491" y="3289744"/>
            <a:ext cx="198178" cy="281733"/>
            <a:chOff x="4707498" y="1706457"/>
            <a:chExt cx="198178" cy="281733"/>
          </a:xfrm>
        </p:grpSpPr>
        <p:sp>
          <p:nvSpPr>
            <p:cNvPr id="55" name="円/楕円 54"/>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4"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46" name="正方形/長方形 45"/>
          <p:cNvSpPr/>
          <p:nvPr/>
        </p:nvSpPr>
        <p:spPr>
          <a:xfrm>
            <a:off x="3280945" y="5126633"/>
            <a:ext cx="866589" cy="232246"/>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56" name="グループ化 55"/>
          <p:cNvGrpSpPr/>
          <p:nvPr/>
        </p:nvGrpSpPr>
        <p:grpSpPr>
          <a:xfrm>
            <a:off x="3031967" y="5077146"/>
            <a:ext cx="198178" cy="281733"/>
            <a:chOff x="4707498" y="3412377"/>
            <a:chExt cx="198178" cy="281733"/>
          </a:xfrm>
        </p:grpSpPr>
        <p:sp>
          <p:nvSpPr>
            <p:cNvPr id="57" name="円/楕円 42"/>
            <p:cNvSpPr/>
            <p:nvPr/>
          </p:nvSpPr>
          <p:spPr>
            <a:xfrm flipV="1">
              <a:off x="4707498" y="347212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9" name="コンテンツ プレースホルダー 2"/>
            <p:cNvSpPr txBox="1">
              <a:spLocks/>
            </p:cNvSpPr>
            <p:nvPr/>
          </p:nvSpPr>
          <p:spPr>
            <a:xfrm>
              <a:off x="4750140" y="341237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２</a:t>
              </a:r>
            </a:p>
          </p:txBody>
        </p:sp>
      </p:grpSp>
      <p:grpSp>
        <p:nvGrpSpPr>
          <p:cNvPr id="64" name="グループ化 63"/>
          <p:cNvGrpSpPr/>
          <p:nvPr/>
        </p:nvGrpSpPr>
        <p:grpSpPr>
          <a:xfrm>
            <a:off x="4664032" y="4843498"/>
            <a:ext cx="198178" cy="281733"/>
            <a:chOff x="4707498" y="3412377"/>
            <a:chExt cx="198178" cy="281733"/>
          </a:xfrm>
        </p:grpSpPr>
        <p:sp>
          <p:nvSpPr>
            <p:cNvPr id="65" name="円/楕円 42"/>
            <p:cNvSpPr/>
            <p:nvPr/>
          </p:nvSpPr>
          <p:spPr>
            <a:xfrm flipV="1">
              <a:off x="4707498" y="347212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6" name="コンテンツ プレースホルダー 2"/>
            <p:cNvSpPr txBox="1">
              <a:spLocks/>
            </p:cNvSpPr>
            <p:nvPr/>
          </p:nvSpPr>
          <p:spPr>
            <a:xfrm>
              <a:off x="4750140" y="341237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２</a:t>
              </a:r>
            </a:p>
          </p:txBody>
        </p:sp>
      </p:grpSp>
      <p:sp>
        <p:nvSpPr>
          <p:cNvPr id="31" name="右矢印 30"/>
          <p:cNvSpPr/>
          <p:nvPr/>
        </p:nvSpPr>
        <p:spPr>
          <a:xfrm>
            <a:off x="5044881" y="3639082"/>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右矢印 31"/>
          <p:cNvSpPr/>
          <p:nvPr/>
        </p:nvSpPr>
        <p:spPr>
          <a:xfrm>
            <a:off x="5037241" y="4501405"/>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28" name="図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089" y="2083558"/>
            <a:ext cx="4177991" cy="230383"/>
          </a:xfrm>
          <a:prstGeom prst="rect">
            <a:avLst/>
          </a:prstGeom>
        </p:spPr>
      </p:pic>
      <p:sp>
        <p:nvSpPr>
          <p:cNvPr id="25" name="正方形/長方形 24">
            <a:extLst>
              <a:ext uri="{FF2B5EF4-FFF2-40B4-BE49-F238E27FC236}">
                <a16:creationId xmlns:a16="http://schemas.microsoft.com/office/drawing/2014/main" id="{50F8F9D9-9B36-4A02-A010-C8C50A6EF8B2}"/>
              </a:ext>
            </a:extLst>
          </p:cNvPr>
          <p:cNvSpPr/>
          <p:nvPr/>
        </p:nvSpPr>
        <p:spPr bwMode="gray">
          <a:xfrm>
            <a:off x="4763121" y="120810"/>
            <a:ext cx="1973999" cy="706397"/>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申請途中で一時保存・</a:t>
            </a:r>
            <a:endPar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中断を行った後に</a:t>
            </a:r>
            <a:endPar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申請を再開する</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36541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DF6D958-7527-4AA4-8961-77ADF9681B53}"/>
              </a:ext>
            </a:extLst>
          </p:cNvPr>
          <p:cNvSpPr>
            <a:spLocks noGrp="1"/>
          </p:cNvSpPr>
          <p:nvPr>
            <p:ph idx="1"/>
          </p:nvPr>
        </p:nvSpPr>
        <p:spPr>
          <a:xfrm>
            <a:off x="327789" y="914400"/>
            <a:ext cx="6192102" cy="1569720"/>
          </a:xfrm>
        </p:spPr>
        <p:txBody>
          <a:bodyPr/>
          <a:lstStyle/>
          <a:p>
            <a:pPr marL="342900" indent="-342900">
              <a:buFont typeface="Wingdings" panose="05000000000000000000" pitchFamily="2" charset="2"/>
              <a:buChar char="u"/>
            </a:pPr>
            <a:r>
              <a:rPr kumimoji="1" lang="ja-JP" altLang="en-US" dirty="0"/>
              <a:t>基本的には、システム外での提出物はありません。</a:t>
            </a:r>
            <a:endParaRPr kumimoji="1" lang="en-US" altLang="ja-JP" dirty="0"/>
          </a:p>
          <a:p>
            <a:pPr marL="342900" indent="-342900">
              <a:buFont typeface="Wingdings" panose="05000000000000000000" pitchFamily="2" charset="2"/>
              <a:buChar char="u"/>
            </a:pPr>
            <a:endParaRPr lang="en-US" altLang="ja-JP" dirty="0"/>
          </a:p>
          <a:p>
            <a:pPr marL="342900" indent="-342900">
              <a:buFont typeface="Wingdings" panose="05000000000000000000" pitchFamily="2" charset="2"/>
              <a:buChar char="u"/>
            </a:pPr>
            <a:r>
              <a:rPr kumimoji="1" lang="ja-JP" altLang="en-US" u="sng" dirty="0"/>
              <a:t>ただし、次の□に該当する方は、学校事務室まで書類を提出してください。</a:t>
            </a:r>
            <a:endParaRPr lang="en-US" altLang="ja-JP" dirty="0"/>
          </a:p>
          <a:p>
            <a:endParaRPr lang="en-US" altLang="ja-JP" dirty="0"/>
          </a:p>
        </p:txBody>
      </p:sp>
      <p:sp>
        <p:nvSpPr>
          <p:cNvPr id="5" name="テキスト プレースホルダー 10">
            <a:extLst>
              <a:ext uri="{FF2B5EF4-FFF2-40B4-BE49-F238E27FC236}">
                <a16:creationId xmlns:a16="http://schemas.microsoft.com/office/drawing/2014/main" id="{77AE698B-F7F1-4EAF-BC3C-22DDA80A1220}"/>
              </a:ext>
            </a:extLst>
          </p:cNvPr>
          <p:cNvSpPr>
            <a:spLocks noGrp="1"/>
          </p:cNvSpPr>
          <p:nvPr>
            <p:ph type="body" sz="quarter" idx="10"/>
          </p:nvPr>
        </p:nvSpPr>
        <p:spPr>
          <a:xfrm>
            <a:off x="119207" y="4192"/>
            <a:ext cx="6625475" cy="720000"/>
          </a:xfrm>
        </p:spPr>
        <p:txBody>
          <a:bodyPr>
            <a:normAutofit/>
          </a:bodyPr>
          <a:lstStyle/>
          <a:p>
            <a:r>
              <a:rPr lang="en-US" altLang="ja-JP" dirty="0">
                <a:solidFill>
                  <a:srgbClr val="000000"/>
                </a:solidFill>
              </a:rPr>
              <a:t>3.</a:t>
            </a:r>
            <a:r>
              <a:rPr lang="ja-JP" altLang="en-US" dirty="0">
                <a:solidFill>
                  <a:srgbClr val="000000"/>
                </a:solidFill>
              </a:rPr>
              <a:t> 提出物について </a:t>
            </a:r>
          </a:p>
        </p:txBody>
      </p:sp>
      <p:sp>
        <p:nvSpPr>
          <p:cNvPr id="6" name="フローチャート: 代替処理 5">
            <a:extLst>
              <a:ext uri="{FF2B5EF4-FFF2-40B4-BE49-F238E27FC236}">
                <a16:creationId xmlns:a16="http://schemas.microsoft.com/office/drawing/2014/main" id="{EF8779D7-9BB1-4F98-87F1-EC9A7152FB8B}"/>
              </a:ext>
            </a:extLst>
          </p:cNvPr>
          <p:cNvSpPr/>
          <p:nvPr/>
        </p:nvSpPr>
        <p:spPr>
          <a:xfrm>
            <a:off x="762000" y="7117080"/>
            <a:ext cx="5288280" cy="1363980"/>
          </a:xfrm>
          <a:prstGeom prst="flowChartAlternateProcess">
            <a:avLst/>
          </a:prstGeom>
          <a:solidFill>
            <a:schemeClr val="accent1">
              <a:lumMod val="75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t>提出方法や締め切りは、</a:t>
            </a:r>
            <a:endParaRPr lang="en-US" altLang="ja-JP" dirty="0"/>
          </a:p>
          <a:p>
            <a:pPr algn="ctr"/>
            <a:r>
              <a:rPr lang="ja-JP" altLang="en-US" dirty="0"/>
              <a:t>学校事務室の指示に従ってください</a:t>
            </a:r>
            <a:endParaRPr lang="en-US" altLang="ja-JP" dirty="0"/>
          </a:p>
        </p:txBody>
      </p:sp>
      <p:sp>
        <p:nvSpPr>
          <p:cNvPr id="7" name="コンテンツ プレースホルダー 2">
            <a:extLst>
              <a:ext uri="{FF2B5EF4-FFF2-40B4-BE49-F238E27FC236}">
                <a16:creationId xmlns:a16="http://schemas.microsoft.com/office/drawing/2014/main" id="{6D56EF20-6D24-4882-8126-B7960C44727C}"/>
              </a:ext>
            </a:extLst>
          </p:cNvPr>
          <p:cNvSpPr txBox="1">
            <a:spLocks/>
          </p:cNvSpPr>
          <p:nvPr/>
        </p:nvSpPr>
        <p:spPr>
          <a:xfrm>
            <a:off x="690880" y="2626360"/>
            <a:ext cx="5968662" cy="3937000"/>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indent="266700"/>
            <a:r>
              <a:rPr lang="ja-JP" altLang="en-US" dirty="0"/>
              <a:t>過去に他の高等学校等へ在籍していたことがあり、</a:t>
            </a:r>
            <a:endParaRPr lang="en-US" altLang="ja-JP" dirty="0"/>
          </a:p>
          <a:p>
            <a:pPr indent="266700"/>
            <a:r>
              <a:rPr lang="ja-JP" altLang="en-US" dirty="0"/>
              <a:t>就学支援金を受けていた方</a:t>
            </a:r>
            <a:endParaRPr lang="en-US" altLang="ja-JP" dirty="0"/>
          </a:p>
          <a:p>
            <a:pPr indent="266700"/>
            <a:r>
              <a:rPr lang="ja-JP" altLang="en-US" dirty="0"/>
              <a:t>→「受給資格消滅通知」を学校事務室まで提出</a:t>
            </a:r>
            <a:endParaRPr lang="en-US" altLang="ja-JP" dirty="0"/>
          </a:p>
          <a:p>
            <a:pPr indent="266700"/>
            <a:endParaRPr lang="en-US" altLang="ja-JP" dirty="0"/>
          </a:p>
          <a:p>
            <a:pPr marL="541338" indent="-274638"/>
            <a:r>
              <a:rPr lang="ja-JP" altLang="en-US" dirty="0"/>
              <a:t>主たる生計維持者１名の収入状況を提出した方</a:t>
            </a:r>
            <a:endParaRPr lang="en-US" altLang="ja-JP" dirty="0"/>
          </a:p>
          <a:p>
            <a:pPr marL="541338" indent="-274638"/>
            <a:r>
              <a:rPr lang="ja-JP" altLang="en-US" dirty="0"/>
              <a:t>→生徒の保険証の写しを学校事務室まで提出</a:t>
            </a:r>
            <a:endParaRPr lang="en-US" altLang="ja-JP" dirty="0"/>
          </a:p>
          <a:p>
            <a:pPr indent="266700"/>
            <a:endParaRPr lang="en-US" altLang="ja-JP" dirty="0"/>
          </a:p>
          <a:p>
            <a:pPr indent="266700"/>
            <a:r>
              <a:rPr lang="ja-JP" altLang="en-US" dirty="0"/>
              <a:t>収入状況の提出方法を「システム外で提出する」</a:t>
            </a:r>
            <a:endParaRPr lang="en-US" altLang="ja-JP" dirty="0"/>
          </a:p>
          <a:p>
            <a:pPr indent="266700"/>
            <a:r>
              <a:rPr lang="ja-JP" altLang="en-US" dirty="0"/>
              <a:t>を選択した方</a:t>
            </a:r>
            <a:endParaRPr lang="en-US" altLang="ja-JP" dirty="0"/>
          </a:p>
          <a:p>
            <a:pPr indent="266700"/>
            <a:r>
              <a:rPr lang="ja-JP" altLang="en-US" dirty="0"/>
              <a:t>→生活保護受給証明書等、必要書類を</a:t>
            </a:r>
            <a:endParaRPr lang="en-US" altLang="ja-JP" dirty="0"/>
          </a:p>
          <a:p>
            <a:pPr indent="266700"/>
            <a:r>
              <a:rPr lang="ja-JP" altLang="en-US" dirty="0"/>
              <a:t>　 学校事務室まで提出</a:t>
            </a:r>
            <a:endParaRPr lang="en-US" altLang="ja-JP" dirty="0"/>
          </a:p>
          <a:p>
            <a:endParaRPr lang="en-US" altLang="ja-JP" dirty="0"/>
          </a:p>
          <a:p>
            <a:endParaRPr lang="en-US" altLang="ja-JP" dirty="0"/>
          </a:p>
        </p:txBody>
      </p:sp>
      <p:sp>
        <p:nvSpPr>
          <p:cNvPr id="8" name="コンテンツ プレースホルダー 2">
            <a:extLst>
              <a:ext uri="{FF2B5EF4-FFF2-40B4-BE49-F238E27FC236}">
                <a16:creationId xmlns:a16="http://schemas.microsoft.com/office/drawing/2014/main" id="{1A753235-FCA9-497E-8C5B-333EA21EC795}"/>
              </a:ext>
            </a:extLst>
          </p:cNvPr>
          <p:cNvSpPr txBox="1">
            <a:spLocks/>
          </p:cNvSpPr>
          <p:nvPr/>
        </p:nvSpPr>
        <p:spPr>
          <a:xfrm>
            <a:off x="328930" y="2626068"/>
            <a:ext cx="723900" cy="487972"/>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indent="266700"/>
            <a:r>
              <a:rPr lang="ja-JP" altLang="en-US" dirty="0"/>
              <a:t>□</a:t>
            </a:r>
            <a:endParaRPr lang="en-US" altLang="ja-JP" dirty="0"/>
          </a:p>
          <a:p>
            <a:endParaRPr lang="en-US" altLang="ja-JP" dirty="0"/>
          </a:p>
        </p:txBody>
      </p:sp>
      <p:sp>
        <p:nvSpPr>
          <p:cNvPr id="9" name="コンテンツ プレースホルダー 2">
            <a:extLst>
              <a:ext uri="{FF2B5EF4-FFF2-40B4-BE49-F238E27FC236}">
                <a16:creationId xmlns:a16="http://schemas.microsoft.com/office/drawing/2014/main" id="{03FCB651-AC6A-4CAC-B1B3-C01BA733D18D}"/>
              </a:ext>
            </a:extLst>
          </p:cNvPr>
          <p:cNvSpPr txBox="1">
            <a:spLocks/>
          </p:cNvSpPr>
          <p:nvPr/>
        </p:nvSpPr>
        <p:spPr>
          <a:xfrm>
            <a:off x="328930" y="3837648"/>
            <a:ext cx="723900" cy="487972"/>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indent="266700"/>
            <a:r>
              <a:rPr lang="ja-JP" altLang="en-US" dirty="0"/>
              <a:t>□</a:t>
            </a:r>
            <a:endParaRPr lang="en-US" altLang="ja-JP" dirty="0"/>
          </a:p>
          <a:p>
            <a:endParaRPr lang="en-US" altLang="ja-JP" dirty="0"/>
          </a:p>
        </p:txBody>
      </p:sp>
      <p:sp>
        <p:nvSpPr>
          <p:cNvPr id="10" name="コンテンツ プレースホルダー 2">
            <a:extLst>
              <a:ext uri="{FF2B5EF4-FFF2-40B4-BE49-F238E27FC236}">
                <a16:creationId xmlns:a16="http://schemas.microsoft.com/office/drawing/2014/main" id="{82FFCA9E-60C4-4A3E-B9E0-10A8E47F386A}"/>
              </a:ext>
            </a:extLst>
          </p:cNvPr>
          <p:cNvSpPr txBox="1">
            <a:spLocks/>
          </p:cNvSpPr>
          <p:nvPr/>
        </p:nvSpPr>
        <p:spPr>
          <a:xfrm>
            <a:off x="328930" y="4772222"/>
            <a:ext cx="723900" cy="487972"/>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indent="266700"/>
            <a:r>
              <a:rPr lang="ja-JP" altLang="en-US" dirty="0"/>
              <a:t>□</a:t>
            </a:r>
            <a:endParaRPr lang="en-US" altLang="ja-JP" dirty="0"/>
          </a:p>
          <a:p>
            <a:endParaRPr lang="en-US" altLang="ja-JP" dirty="0"/>
          </a:p>
        </p:txBody>
      </p:sp>
    </p:spTree>
    <p:extLst>
      <p:ext uri="{BB962C8B-B14F-4D97-AF65-F5344CB8AC3E}">
        <p14:creationId xmlns:p14="http://schemas.microsoft.com/office/powerpoint/2010/main" val="143602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C6439E98-9D64-4E44-9574-6C5B43A0E299}"/>
              </a:ext>
            </a:extLst>
          </p:cNvPr>
          <p:cNvSpPr>
            <a:spLocks noGrp="1"/>
          </p:cNvSpPr>
          <p:nvPr>
            <p:ph type="body" sz="quarter" idx="10"/>
          </p:nvPr>
        </p:nvSpPr>
        <p:spPr/>
        <p:txBody>
          <a:bodyPr/>
          <a:lstStyle/>
          <a:p>
            <a:r>
              <a:rPr lang="en-US" altLang="ja-JP" dirty="0"/>
              <a:t>4.</a:t>
            </a:r>
            <a:r>
              <a:rPr lang="ja-JP" altLang="en-US" dirty="0"/>
              <a:t> システムに関する</a:t>
            </a:r>
            <a:r>
              <a:rPr kumimoji="1" lang="ja-JP" altLang="en-US" dirty="0"/>
              <a:t>お問合せについて</a:t>
            </a:r>
          </a:p>
        </p:txBody>
      </p:sp>
      <p:pic>
        <p:nvPicPr>
          <p:cNvPr id="4" name="図 3">
            <a:extLst>
              <a:ext uri="{FF2B5EF4-FFF2-40B4-BE49-F238E27FC236}">
                <a16:creationId xmlns:a16="http://schemas.microsoft.com/office/drawing/2014/main" id="{AADA0D67-899E-466B-BB84-D480FCA54A3D}"/>
              </a:ext>
            </a:extLst>
          </p:cNvPr>
          <p:cNvPicPr/>
          <p:nvPr/>
        </p:nvPicPr>
        <p:blipFill rotWithShape="1">
          <a:blip r:embed="rId2"/>
          <a:srcRect l="45224" t="3599" r="17623" b="81191"/>
          <a:stretch/>
        </p:blipFill>
        <p:spPr bwMode="auto">
          <a:xfrm>
            <a:off x="544428" y="1891540"/>
            <a:ext cx="5769144" cy="1406031"/>
          </a:xfrm>
          <a:prstGeom prst="rect">
            <a:avLst/>
          </a:prstGeom>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xmln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12" name="正方形/長方形 11">
            <a:extLst>
              <a:ext uri="{FF2B5EF4-FFF2-40B4-BE49-F238E27FC236}">
                <a16:creationId xmlns:a16="http://schemas.microsoft.com/office/drawing/2014/main" id="{0472B642-21A8-409E-9744-DFDC9937288B}"/>
              </a:ext>
            </a:extLst>
          </p:cNvPr>
          <p:cNvSpPr/>
          <p:nvPr/>
        </p:nvSpPr>
        <p:spPr>
          <a:xfrm>
            <a:off x="1568275" y="2762967"/>
            <a:ext cx="260525" cy="952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正方形/長方形 12">
            <a:extLst>
              <a:ext uri="{FF2B5EF4-FFF2-40B4-BE49-F238E27FC236}">
                <a16:creationId xmlns:a16="http://schemas.microsoft.com/office/drawing/2014/main" id="{5FDF4E5E-19DA-4375-A152-D68308160E12}"/>
              </a:ext>
            </a:extLst>
          </p:cNvPr>
          <p:cNvSpPr/>
          <p:nvPr/>
        </p:nvSpPr>
        <p:spPr>
          <a:xfrm>
            <a:off x="2930350" y="2762967"/>
            <a:ext cx="475790" cy="952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正方形/長方形 13">
            <a:extLst>
              <a:ext uri="{FF2B5EF4-FFF2-40B4-BE49-F238E27FC236}">
                <a16:creationId xmlns:a16="http://schemas.microsoft.com/office/drawing/2014/main" id="{90636656-5D8A-461B-9135-5236D10610AC}"/>
              </a:ext>
            </a:extLst>
          </p:cNvPr>
          <p:cNvSpPr/>
          <p:nvPr/>
        </p:nvSpPr>
        <p:spPr>
          <a:xfrm>
            <a:off x="4041671" y="2762967"/>
            <a:ext cx="928473" cy="952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コンテンツ プレースホルダー 15">
            <a:extLst>
              <a:ext uri="{FF2B5EF4-FFF2-40B4-BE49-F238E27FC236}">
                <a16:creationId xmlns:a16="http://schemas.microsoft.com/office/drawing/2014/main" id="{191CD889-15F0-459E-A3AA-2698B457D630}"/>
              </a:ext>
            </a:extLst>
          </p:cNvPr>
          <p:cNvSpPr>
            <a:spLocks noGrp="1"/>
          </p:cNvSpPr>
          <p:nvPr>
            <p:ph idx="1"/>
          </p:nvPr>
        </p:nvSpPr>
        <p:spPr>
          <a:xfrm>
            <a:off x="0" y="1014008"/>
            <a:ext cx="6192102" cy="720000"/>
          </a:xfrm>
        </p:spPr>
        <p:txBody>
          <a:bodyPr/>
          <a:lstStyle/>
          <a:p>
            <a:r>
              <a:rPr lang="en-US" altLang="ja-JP" dirty="0"/>
              <a:t>(</a:t>
            </a:r>
            <a:r>
              <a:rPr lang="ja-JP" altLang="en-US" dirty="0"/>
              <a:t>１</a:t>
            </a:r>
            <a:r>
              <a:rPr lang="en-US" altLang="ja-JP" dirty="0"/>
              <a:t>)</a:t>
            </a:r>
            <a:r>
              <a:rPr lang="ja-JP" altLang="en-US" dirty="0"/>
              <a:t> 基本的な操作方法や質問については、</a:t>
            </a:r>
            <a:endParaRPr lang="en-US" altLang="ja-JP" dirty="0"/>
          </a:p>
          <a:p>
            <a:r>
              <a:rPr lang="ja-JP" altLang="en-US" dirty="0"/>
              <a:t>　　　</a:t>
            </a:r>
            <a:r>
              <a:rPr lang="ja-JP" altLang="en-US" b="1" u="sng" dirty="0"/>
              <a:t>チャットボット</a:t>
            </a:r>
            <a:r>
              <a:rPr lang="ja-JP" altLang="en-US" dirty="0"/>
              <a:t>又は</a:t>
            </a:r>
            <a:r>
              <a:rPr lang="en-US" altLang="ja-JP" b="1" u="sng" dirty="0"/>
              <a:t>FAQ</a:t>
            </a:r>
            <a:r>
              <a:rPr lang="ja-JP" altLang="en-US" dirty="0"/>
              <a:t>をご活用ください。</a:t>
            </a:r>
          </a:p>
        </p:txBody>
      </p:sp>
      <p:sp>
        <p:nvSpPr>
          <p:cNvPr id="17" name="四角形: 角を丸くする 16">
            <a:extLst>
              <a:ext uri="{FF2B5EF4-FFF2-40B4-BE49-F238E27FC236}">
                <a16:creationId xmlns:a16="http://schemas.microsoft.com/office/drawing/2014/main" id="{4ADD3C39-B583-44C4-8504-3AACD8353B07}"/>
              </a:ext>
            </a:extLst>
          </p:cNvPr>
          <p:cNvSpPr/>
          <p:nvPr/>
        </p:nvSpPr>
        <p:spPr>
          <a:xfrm>
            <a:off x="1688592" y="2300479"/>
            <a:ext cx="1188720" cy="298704"/>
          </a:xfrm>
          <a:prstGeom prst="roundRect">
            <a:avLst/>
          </a:prstGeom>
          <a:noFill/>
          <a:ln w="57150">
            <a:solidFill>
              <a:srgbClr val="FFFF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四角形: 角を丸くする 17">
            <a:extLst>
              <a:ext uri="{FF2B5EF4-FFF2-40B4-BE49-F238E27FC236}">
                <a16:creationId xmlns:a16="http://schemas.microsoft.com/office/drawing/2014/main" id="{C3756379-E4DD-4184-9C5E-B9691E7A4AB0}"/>
              </a:ext>
            </a:extLst>
          </p:cNvPr>
          <p:cNvSpPr/>
          <p:nvPr/>
        </p:nvSpPr>
        <p:spPr>
          <a:xfrm>
            <a:off x="3517392" y="2300479"/>
            <a:ext cx="579120" cy="298704"/>
          </a:xfrm>
          <a:prstGeom prst="roundRect">
            <a:avLst/>
          </a:prstGeom>
          <a:noFill/>
          <a:ln w="57150">
            <a:solidFill>
              <a:srgbClr val="FFFF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吹き出し: 四角形 19">
            <a:extLst>
              <a:ext uri="{FF2B5EF4-FFF2-40B4-BE49-F238E27FC236}">
                <a16:creationId xmlns:a16="http://schemas.microsoft.com/office/drawing/2014/main" id="{85F4327C-38EA-4B48-BC75-D81AB72324AD}"/>
              </a:ext>
            </a:extLst>
          </p:cNvPr>
          <p:cNvSpPr/>
          <p:nvPr/>
        </p:nvSpPr>
        <p:spPr>
          <a:xfrm>
            <a:off x="1080469" y="3048848"/>
            <a:ext cx="2260139" cy="1162554"/>
          </a:xfrm>
          <a:prstGeom prst="wedgeRectCallout">
            <a:avLst>
              <a:gd name="adj1" fmla="val 12028"/>
              <a:gd name="adj2" fmla="val -93902"/>
            </a:avLst>
          </a:prstGeom>
          <a:solidFill>
            <a:schemeClr val="bg1"/>
          </a:solidFill>
          <a:ln>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dirty="0">
                <a:solidFill>
                  <a:schemeClr val="tx1"/>
                </a:solidFill>
                <a:latin typeface="Meiryo UI" panose="020B0604030504040204" pitchFamily="50" charset="-128"/>
                <a:ea typeface="Meiryo UI" panose="020B0604030504040204" pitchFamily="50" charset="-128"/>
              </a:rPr>
              <a:t>問合せ自動応答システム（チャットボット）</a:t>
            </a:r>
            <a:r>
              <a:rPr kumimoji="1" lang="ja-JP" altLang="en-US" sz="1600" dirty="0">
                <a:solidFill>
                  <a:schemeClr val="tx1"/>
                </a:solidFill>
                <a:latin typeface="Meiryo UI" panose="020B0604030504040204" pitchFamily="50" charset="-128"/>
                <a:ea typeface="Meiryo UI" panose="020B0604030504040204" pitchFamily="50" charset="-128"/>
              </a:rPr>
              <a:t>が起動します。</a:t>
            </a:r>
          </a:p>
        </p:txBody>
      </p:sp>
      <p:sp>
        <p:nvSpPr>
          <p:cNvPr id="21" name="吹き出し: 四角形 20">
            <a:extLst>
              <a:ext uri="{FF2B5EF4-FFF2-40B4-BE49-F238E27FC236}">
                <a16:creationId xmlns:a16="http://schemas.microsoft.com/office/drawing/2014/main" id="{B3435D54-19B6-4B5D-8652-A3F815AC610E}"/>
              </a:ext>
            </a:extLst>
          </p:cNvPr>
          <p:cNvSpPr/>
          <p:nvPr/>
        </p:nvSpPr>
        <p:spPr>
          <a:xfrm>
            <a:off x="3517392" y="3055733"/>
            <a:ext cx="2260139" cy="1182065"/>
          </a:xfrm>
          <a:prstGeom prst="wedgeRectCallout">
            <a:avLst>
              <a:gd name="adj1" fmla="val -30375"/>
              <a:gd name="adj2" fmla="val -98490"/>
            </a:avLst>
          </a:prstGeom>
          <a:solidFill>
            <a:schemeClr val="bg1"/>
          </a:solidFill>
          <a:ln>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600" dirty="0">
                <a:solidFill>
                  <a:schemeClr val="tx1"/>
                </a:solidFill>
                <a:latin typeface="Meiryo UI" panose="020B0604030504040204" pitchFamily="50" charset="-128"/>
                <a:ea typeface="Meiryo UI" panose="020B0604030504040204" pitchFamily="50" charset="-128"/>
              </a:rPr>
              <a:t>FAQ</a:t>
            </a:r>
            <a:r>
              <a:rPr lang="ja-JP" altLang="en-US" sz="1600" dirty="0">
                <a:solidFill>
                  <a:schemeClr val="tx1"/>
                </a:solidFill>
                <a:latin typeface="Meiryo UI" panose="020B0604030504040204" pitchFamily="50" charset="-128"/>
                <a:ea typeface="Meiryo UI" panose="020B0604030504040204" pitchFamily="50" charset="-128"/>
              </a:rPr>
              <a:t>（</a:t>
            </a:r>
            <a:r>
              <a:rPr lang="en-US" altLang="ja-JP" sz="1600" dirty="0">
                <a:solidFill>
                  <a:schemeClr val="tx1"/>
                </a:solidFill>
                <a:latin typeface="Meiryo UI" panose="020B0604030504040204" pitchFamily="50" charset="-128"/>
                <a:ea typeface="Meiryo UI" panose="020B0604030504040204" pitchFamily="50" charset="-128"/>
              </a:rPr>
              <a:t>PDF</a:t>
            </a:r>
            <a:r>
              <a:rPr lang="ja-JP" altLang="en-US" sz="1600" dirty="0">
                <a:solidFill>
                  <a:schemeClr val="tx1"/>
                </a:solidFill>
                <a:latin typeface="Meiryo UI" panose="020B0604030504040204" pitchFamily="50" charset="-128"/>
                <a:ea typeface="Meiryo UI" panose="020B0604030504040204" pitchFamily="50" charset="-128"/>
              </a:rPr>
              <a:t>）が</a:t>
            </a:r>
            <a:endParaRPr lang="en-US" altLang="ja-JP" sz="1600" dirty="0">
              <a:solidFill>
                <a:schemeClr val="tx1"/>
              </a:solidFill>
              <a:latin typeface="Meiryo UI" panose="020B0604030504040204" pitchFamily="50" charset="-128"/>
              <a:ea typeface="Meiryo UI" panose="020B0604030504040204" pitchFamily="50" charset="-128"/>
            </a:endParaRPr>
          </a:p>
          <a:p>
            <a:pPr algn="ctr"/>
            <a:r>
              <a:rPr lang="ja-JP" altLang="en-US" sz="1600" dirty="0">
                <a:solidFill>
                  <a:schemeClr val="tx1"/>
                </a:solidFill>
                <a:latin typeface="Meiryo UI" panose="020B0604030504040204" pitchFamily="50" charset="-128"/>
                <a:ea typeface="Meiryo UI" panose="020B0604030504040204" pitchFamily="50" charset="-128"/>
              </a:rPr>
              <a:t>ダウンロードできます。</a:t>
            </a:r>
            <a:endParaRPr kumimoji="1" lang="ja-JP" altLang="en-US" sz="1600" dirty="0"/>
          </a:p>
        </p:txBody>
      </p:sp>
      <p:sp>
        <p:nvSpPr>
          <p:cNvPr id="22" name="コンテンツ プレースホルダー 15">
            <a:extLst>
              <a:ext uri="{FF2B5EF4-FFF2-40B4-BE49-F238E27FC236}">
                <a16:creationId xmlns:a16="http://schemas.microsoft.com/office/drawing/2014/main" id="{3810268D-7090-4F29-9A32-C6BF44472FAD}"/>
              </a:ext>
            </a:extLst>
          </p:cNvPr>
          <p:cNvSpPr txBox="1">
            <a:spLocks/>
          </p:cNvSpPr>
          <p:nvPr/>
        </p:nvSpPr>
        <p:spPr>
          <a:xfrm>
            <a:off x="36743" y="4469804"/>
            <a:ext cx="6738793" cy="720000"/>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r>
              <a:rPr lang="en-US" altLang="ja-JP" dirty="0"/>
              <a:t>(</a:t>
            </a:r>
            <a:r>
              <a:rPr lang="ja-JP" altLang="en-US" dirty="0"/>
              <a:t>２</a:t>
            </a:r>
            <a:r>
              <a:rPr lang="en-US" altLang="ja-JP" dirty="0"/>
              <a:t>)</a:t>
            </a:r>
            <a:r>
              <a:rPr lang="ja-JP" altLang="en-US" dirty="0"/>
              <a:t>チャットボットで問題が解決しない場合、</a:t>
            </a:r>
            <a:r>
              <a:rPr lang="ja-JP" altLang="en-US" b="1" u="sng" dirty="0"/>
              <a:t>文部科学省</a:t>
            </a:r>
            <a:endParaRPr lang="en-US" altLang="ja-JP" b="1" u="sng" dirty="0"/>
          </a:p>
          <a:p>
            <a:r>
              <a:rPr lang="ja-JP" altLang="en-US" dirty="0"/>
              <a:t>　　　</a:t>
            </a:r>
            <a:r>
              <a:rPr lang="ja-JP" altLang="en-US" b="1" u="sng" dirty="0"/>
              <a:t>ヘルプデスク</a:t>
            </a:r>
            <a:r>
              <a:rPr lang="ja-JP" altLang="en-US" dirty="0"/>
              <a:t>にメールで問い合わせることができます。</a:t>
            </a:r>
          </a:p>
        </p:txBody>
      </p:sp>
      <p:pic>
        <p:nvPicPr>
          <p:cNvPr id="24" name="図 23">
            <a:extLst>
              <a:ext uri="{FF2B5EF4-FFF2-40B4-BE49-F238E27FC236}">
                <a16:creationId xmlns:a16="http://schemas.microsoft.com/office/drawing/2014/main" id="{F2AF779E-202E-4A46-9952-4D3454E2524F}"/>
              </a:ext>
            </a:extLst>
          </p:cNvPr>
          <p:cNvPicPr>
            <a:picLocks noChangeAspect="1"/>
          </p:cNvPicPr>
          <p:nvPr/>
        </p:nvPicPr>
        <p:blipFill rotWithShape="1">
          <a:blip r:embed="rId3"/>
          <a:srcRect l="37501" t="56044" r="32833" b="18297"/>
          <a:stretch/>
        </p:blipFill>
        <p:spPr>
          <a:xfrm>
            <a:off x="3336338" y="5252369"/>
            <a:ext cx="2980601" cy="1611236"/>
          </a:xfrm>
          <a:prstGeom prst="rect">
            <a:avLst/>
          </a:prstGeom>
        </p:spPr>
      </p:pic>
      <p:pic>
        <p:nvPicPr>
          <p:cNvPr id="26" name="図 25">
            <a:extLst>
              <a:ext uri="{FF2B5EF4-FFF2-40B4-BE49-F238E27FC236}">
                <a16:creationId xmlns:a16="http://schemas.microsoft.com/office/drawing/2014/main" id="{DF9E93E2-F9DE-4C39-B1A7-D3B9E76D3C5B}"/>
              </a:ext>
            </a:extLst>
          </p:cNvPr>
          <p:cNvPicPr>
            <a:picLocks noChangeAspect="1"/>
          </p:cNvPicPr>
          <p:nvPr/>
        </p:nvPicPr>
        <p:blipFill rotWithShape="1">
          <a:blip r:embed="rId4"/>
          <a:srcRect l="37247" t="39200" r="32298" b="21120"/>
          <a:stretch/>
        </p:blipFill>
        <p:spPr>
          <a:xfrm>
            <a:off x="3340608" y="6802645"/>
            <a:ext cx="2976331" cy="2423630"/>
          </a:xfrm>
          <a:prstGeom prst="rect">
            <a:avLst/>
          </a:prstGeom>
        </p:spPr>
      </p:pic>
      <p:sp>
        <p:nvSpPr>
          <p:cNvPr id="27" name="四角形: 角を丸くする 26">
            <a:extLst>
              <a:ext uri="{FF2B5EF4-FFF2-40B4-BE49-F238E27FC236}">
                <a16:creationId xmlns:a16="http://schemas.microsoft.com/office/drawing/2014/main" id="{AF64622D-6C0C-4DFC-AEC7-288FC7FC3591}"/>
              </a:ext>
            </a:extLst>
          </p:cNvPr>
          <p:cNvSpPr/>
          <p:nvPr/>
        </p:nvSpPr>
        <p:spPr>
          <a:xfrm>
            <a:off x="4559372" y="6058393"/>
            <a:ext cx="802363" cy="397588"/>
          </a:xfrm>
          <a:prstGeom prst="round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四角形: 角を丸くする 28">
            <a:extLst>
              <a:ext uri="{FF2B5EF4-FFF2-40B4-BE49-F238E27FC236}">
                <a16:creationId xmlns:a16="http://schemas.microsoft.com/office/drawing/2014/main" id="{F8D60C78-BBDA-4EAA-B924-DA48B292D5F4}"/>
              </a:ext>
            </a:extLst>
          </p:cNvPr>
          <p:cNvSpPr/>
          <p:nvPr/>
        </p:nvSpPr>
        <p:spPr>
          <a:xfrm>
            <a:off x="3947227" y="7685914"/>
            <a:ext cx="2194537" cy="142875"/>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正方形/長方形 30">
            <a:extLst>
              <a:ext uri="{FF2B5EF4-FFF2-40B4-BE49-F238E27FC236}">
                <a16:creationId xmlns:a16="http://schemas.microsoft.com/office/drawing/2014/main" id="{CE802474-110C-46AE-ADB1-37396B7098EF}"/>
              </a:ext>
            </a:extLst>
          </p:cNvPr>
          <p:cNvSpPr/>
          <p:nvPr/>
        </p:nvSpPr>
        <p:spPr>
          <a:xfrm>
            <a:off x="541061" y="5533298"/>
            <a:ext cx="2205619" cy="1556226"/>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95250">
              <a:buFont typeface="Arial" panose="020B0604020202020204" pitchFamily="34" charset="0"/>
              <a:buChar cha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問合せ先メールアドレスや送信方法については、ヘルプデスク利用マニュアル（申請者向け）をご確認ください。</a:t>
            </a:r>
          </a:p>
        </p:txBody>
      </p:sp>
      <p:sp>
        <p:nvSpPr>
          <p:cNvPr id="32" name="角丸四角形 16">
            <a:extLst>
              <a:ext uri="{FF2B5EF4-FFF2-40B4-BE49-F238E27FC236}">
                <a16:creationId xmlns:a16="http://schemas.microsoft.com/office/drawing/2014/main" id="{E34A3760-DEF2-409C-A64F-4FF47097803C}"/>
              </a:ext>
            </a:extLst>
          </p:cNvPr>
          <p:cNvSpPr/>
          <p:nvPr/>
        </p:nvSpPr>
        <p:spPr>
          <a:xfrm>
            <a:off x="781488" y="5383635"/>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矢印: 上 32">
            <a:extLst>
              <a:ext uri="{FF2B5EF4-FFF2-40B4-BE49-F238E27FC236}">
                <a16:creationId xmlns:a16="http://schemas.microsoft.com/office/drawing/2014/main" id="{183C49D0-D2A3-44B2-8A4B-23C3D9C78410}"/>
              </a:ext>
            </a:extLst>
          </p:cNvPr>
          <p:cNvSpPr/>
          <p:nvPr/>
        </p:nvSpPr>
        <p:spPr>
          <a:xfrm rot="20222989">
            <a:off x="5787949" y="7725810"/>
            <a:ext cx="286512" cy="403365"/>
          </a:xfrm>
          <a:prstGeom prst="upArrow">
            <a:avLst>
              <a:gd name="adj1" fmla="val 28723"/>
              <a:gd name="adj2" fmla="val 99646"/>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1860096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p:cNvSpPr>
            <a:spLocks noGrp="1"/>
          </p:cNvSpPr>
          <p:nvPr>
            <p:ph type="body" sz="quarter" idx="10"/>
          </p:nvPr>
        </p:nvSpPr>
        <p:spPr/>
        <p:txBody>
          <a:bodyPr>
            <a:normAutofit/>
          </a:bodyPr>
          <a:lstStyle/>
          <a:p>
            <a:r>
              <a:rPr lang="en-US" altLang="ja-JP" dirty="0">
                <a:solidFill>
                  <a:srgbClr val="000000"/>
                </a:solidFill>
              </a:rPr>
              <a:t>1. </a:t>
            </a:r>
            <a:r>
              <a:rPr lang="ja-JP" altLang="en-US" dirty="0">
                <a:solidFill>
                  <a:srgbClr val="000000"/>
                </a:solidFill>
              </a:rPr>
              <a:t>受給資格認定申請の流れ</a:t>
            </a:r>
            <a:endParaRPr kumimoji="1" lang="ja-JP" altLang="en-US" dirty="0">
              <a:solidFill>
                <a:srgbClr val="000000"/>
              </a:solidFill>
            </a:endParaRPr>
          </a:p>
        </p:txBody>
      </p:sp>
      <p:sp>
        <p:nvSpPr>
          <p:cNvPr id="39" name="正方形/長方形 38"/>
          <p:cNvSpPr/>
          <p:nvPr/>
        </p:nvSpPr>
        <p:spPr>
          <a:xfrm>
            <a:off x="272105" y="1484249"/>
            <a:ext cx="6480000" cy="379600"/>
          </a:xfrm>
          <a:prstGeom prst="rect">
            <a:avLst/>
          </a:prstGeom>
          <a:noFill/>
          <a:ln>
            <a:no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8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受給資格認定の申請</a:t>
            </a:r>
            <a:endParaRPr lang="ja-JP" altLang="en-US" sz="12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3" name="直線コネクタ 42"/>
          <p:cNvCxnSpPr/>
          <p:nvPr/>
        </p:nvCxnSpPr>
        <p:spPr>
          <a:xfrm>
            <a:off x="272105" y="1858649"/>
            <a:ext cx="6480000" cy="4763"/>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48" name="角丸四角形 47"/>
          <p:cNvSpPr/>
          <p:nvPr/>
        </p:nvSpPr>
        <p:spPr>
          <a:xfrm>
            <a:off x="502397" y="2080420"/>
            <a:ext cx="2340000" cy="419100"/>
          </a:xfrm>
          <a:prstGeom prst="roundRect">
            <a:avLst/>
          </a:prstGeom>
          <a:solidFill>
            <a:srgbClr val="E1EEF0"/>
          </a:solidFill>
          <a:ln w="19050">
            <a:solidFill>
              <a:srgbClr val="ABCFD5"/>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algn="ctr" defTabSz="914400" fontAlgn="base">
              <a:lnSpc>
                <a:spcPct val="110000"/>
              </a:lnSpc>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申請者</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生徒</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50"/>
          <p:cNvSpPr/>
          <p:nvPr/>
        </p:nvSpPr>
        <p:spPr>
          <a:xfrm>
            <a:off x="4259791" y="2080420"/>
            <a:ext cx="2340000" cy="419100"/>
          </a:xfrm>
          <a:prstGeom prst="roundRect">
            <a:avLst/>
          </a:prstGeom>
          <a:solidFill>
            <a:srgbClr val="E1EEF0"/>
          </a:solidFill>
          <a:ln w="19050">
            <a:solidFill>
              <a:srgbClr val="ABCFD5"/>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algn="ctr" defTabSz="914400" fontAlgn="base">
              <a:lnSpc>
                <a:spcPct val="110000"/>
              </a:lnSpc>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学校</a:t>
            </a:r>
          </a:p>
        </p:txBody>
      </p:sp>
      <p:sp>
        <p:nvSpPr>
          <p:cNvPr id="53" name="正方形/長方形 52"/>
          <p:cNvSpPr/>
          <p:nvPr/>
        </p:nvSpPr>
        <p:spPr>
          <a:xfrm>
            <a:off x="4038791" y="2608713"/>
            <a:ext cx="2592000" cy="514800"/>
          </a:xfrm>
          <a:prstGeom prst="rect">
            <a:avLst/>
          </a:prstGeom>
          <a:solidFill>
            <a:schemeClr val="bg1"/>
          </a:solidFill>
          <a:ln w="19050">
            <a:solidFill>
              <a:schemeClr val="tx1"/>
            </a:solidFill>
            <a:prstDash val="dash"/>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algn="ctr" defTabSz="914400" fontAlgn="base">
              <a:lnSpc>
                <a:spcPct val="110000"/>
              </a:lnSpc>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ログイン</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ID</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通知書を</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fontAlgn="base">
              <a:lnSpc>
                <a:spcPct val="110000"/>
              </a:lnSpc>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配付する</a:t>
            </a:r>
          </a:p>
        </p:txBody>
      </p:sp>
      <p:sp>
        <p:nvSpPr>
          <p:cNvPr id="55" name="右矢印 54"/>
          <p:cNvSpPr/>
          <p:nvPr/>
        </p:nvSpPr>
        <p:spPr>
          <a:xfrm rot="10800000">
            <a:off x="3009562" y="2705386"/>
            <a:ext cx="852487" cy="381000"/>
          </a:xfrm>
          <a:prstGeom prst="rightArrow">
            <a:avLst/>
          </a:prstGeom>
          <a:solidFill>
            <a:srgbClr val="E1EEF0"/>
          </a:solidFill>
          <a:ln w="19050">
            <a:solidFill>
              <a:srgbClr val="ABCFD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右矢印 56"/>
          <p:cNvSpPr/>
          <p:nvPr/>
        </p:nvSpPr>
        <p:spPr>
          <a:xfrm rot="5400000">
            <a:off x="1508623" y="3196813"/>
            <a:ext cx="287179" cy="381000"/>
          </a:xfrm>
          <a:prstGeom prst="rightArrow">
            <a:avLst/>
          </a:prstGeom>
          <a:solidFill>
            <a:srgbClr val="E1EEF0"/>
          </a:solidFill>
          <a:ln w="19050">
            <a:solidFill>
              <a:srgbClr val="ABCFD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右矢印 58"/>
          <p:cNvSpPr/>
          <p:nvPr/>
        </p:nvSpPr>
        <p:spPr>
          <a:xfrm rot="5400000">
            <a:off x="1508323" y="5417113"/>
            <a:ext cx="287179" cy="381600"/>
          </a:xfrm>
          <a:prstGeom prst="rightArrow">
            <a:avLst/>
          </a:prstGeom>
          <a:solidFill>
            <a:srgbClr val="E1EEF0"/>
          </a:solidFill>
          <a:ln w="19050">
            <a:solidFill>
              <a:srgbClr val="ABCFD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p:cNvSpPr txBox="1"/>
          <p:nvPr/>
        </p:nvSpPr>
        <p:spPr>
          <a:xfrm>
            <a:off x="2960576" y="2751015"/>
            <a:ext cx="979755" cy="276999"/>
          </a:xfrm>
          <a:prstGeom prst="rect">
            <a:avLst/>
          </a:prstGeom>
          <a:noFill/>
        </p:spPr>
        <p:txBody>
          <a:bodyPr wrap="none" rtlCol="0">
            <a:spAutoFit/>
          </a:bodyPr>
          <a:lstStyle/>
          <a:p>
            <a:r>
              <a:rPr kumimoji="1"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手渡し</a:t>
            </a:r>
            <a:r>
              <a:rPr kumimoji="1"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郵送</a:t>
            </a:r>
          </a:p>
        </p:txBody>
      </p:sp>
      <p:sp>
        <p:nvSpPr>
          <p:cNvPr id="61" name="正方形/長方形 60"/>
          <p:cNvSpPr/>
          <p:nvPr/>
        </p:nvSpPr>
        <p:spPr>
          <a:xfrm>
            <a:off x="327823" y="3600013"/>
            <a:ext cx="2646000" cy="514350"/>
          </a:xfrm>
          <a:prstGeom prst="rect">
            <a:avLst/>
          </a:prstGeom>
          <a:solidFill>
            <a:schemeClr val="accent2">
              <a:lumMod val="60000"/>
              <a:lumOff val="40000"/>
            </a:schemeClr>
          </a:solidFill>
          <a:ln w="19050">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algn="ct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ログイン</a:t>
            </a:r>
          </a:p>
        </p:txBody>
      </p:sp>
      <p:sp>
        <p:nvSpPr>
          <p:cNvPr id="62" name="正方形/長方形 61"/>
          <p:cNvSpPr/>
          <p:nvPr/>
        </p:nvSpPr>
        <p:spPr>
          <a:xfrm>
            <a:off x="327823" y="4595113"/>
            <a:ext cx="2646000" cy="759600"/>
          </a:xfrm>
          <a:prstGeom prst="rect">
            <a:avLst/>
          </a:prstGeom>
          <a:solidFill>
            <a:schemeClr val="accent2">
              <a:lumMod val="60000"/>
              <a:lumOff val="40000"/>
            </a:schemeClr>
          </a:solidFill>
          <a:ln w="19050">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algn="ctr" defTabSz="914400" fontAlgn="base">
              <a:lnSpc>
                <a:spcPct val="110000"/>
              </a:lnSpc>
            </a:pPr>
            <a:endParaRPr lang="en-US" altLang="ja-JP" sz="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受給資格認定を申請する意思が</a:t>
            </a:r>
            <a:endPar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「ある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or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ない」</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意向</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の登録</a:t>
            </a:r>
            <a:endParaRPr lang="ja-JP" altLang="en-US" sz="1400" baseline="30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正方形/長方形 63"/>
          <p:cNvSpPr/>
          <p:nvPr/>
        </p:nvSpPr>
        <p:spPr>
          <a:xfrm>
            <a:off x="327823" y="5885413"/>
            <a:ext cx="2646971" cy="514800"/>
          </a:xfrm>
          <a:prstGeom prst="rect">
            <a:avLst/>
          </a:prstGeom>
          <a:solidFill>
            <a:schemeClr val="accent2">
              <a:lumMod val="60000"/>
              <a:lumOff val="40000"/>
            </a:schemeClr>
          </a:solidFill>
          <a:ln w="19050">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algn="ctr" defTabSz="914400" fontAlgn="base"/>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受給資格認定の申請</a:t>
            </a:r>
            <a:endPar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正方形/長方形 67"/>
          <p:cNvSpPr/>
          <p:nvPr/>
        </p:nvSpPr>
        <p:spPr>
          <a:xfrm>
            <a:off x="3761250" y="3310287"/>
            <a:ext cx="1098378" cy="246221"/>
          </a:xfrm>
          <a:prstGeom prst="rect">
            <a:avLst/>
          </a:prstGeom>
        </p:spPr>
        <p:txBody>
          <a:bodyPr wrap="none">
            <a:spAutoFit/>
          </a:bodyPr>
          <a:lstStyle/>
          <a:p>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ログイン</a:t>
            </a: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ID</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通知書</a:t>
            </a:r>
            <a:endParaRPr lang="ja-JP" altLang="en-US" sz="1000" dirty="0">
              <a:solidFill>
                <a:srgbClr val="000000"/>
              </a:solidFill>
            </a:endParaRPr>
          </a:p>
        </p:txBody>
      </p:sp>
      <p:sp>
        <p:nvSpPr>
          <p:cNvPr id="72" name="テキスト ボックス 71"/>
          <p:cNvSpPr txBox="1"/>
          <p:nvPr/>
        </p:nvSpPr>
        <p:spPr>
          <a:xfrm>
            <a:off x="1789423" y="5370613"/>
            <a:ext cx="931665" cy="415498"/>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申請を</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する</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場合のみ</a:t>
            </a:r>
          </a:p>
        </p:txBody>
      </p:sp>
      <p:sp>
        <p:nvSpPr>
          <p:cNvPr id="73" name="正方形/長方形 72"/>
          <p:cNvSpPr/>
          <p:nvPr/>
        </p:nvSpPr>
        <p:spPr>
          <a:xfrm>
            <a:off x="327823" y="2608713"/>
            <a:ext cx="2592000" cy="514800"/>
          </a:xfrm>
          <a:prstGeom prst="rect">
            <a:avLst/>
          </a:prstGeom>
          <a:solidFill>
            <a:schemeClr val="bg1"/>
          </a:solidFill>
          <a:ln w="19050">
            <a:solidFill>
              <a:schemeClr val="tx1"/>
            </a:solidFill>
            <a:prstDash val="dash"/>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algn="ctr" defTabSz="914400" fontAlgn="base">
              <a:lnSpc>
                <a:spcPct val="110000"/>
              </a:lnSpc>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ログイン</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ID</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通知書を受け取る</a:t>
            </a:r>
          </a:p>
        </p:txBody>
      </p:sp>
      <p:sp>
        <p:nvSpPr>
          <p:cNvPr id="78" name="テキスト ボックス 77">
            <a:extLst>
              <a:ext uri="{FF2B5EF4-FFF2-40B4-BE49-F238E27FC236}">
                <a16:creationId xmlns:a16="http://schemas.microsoft.com/office/drawing/2014/main" id="{598CB286-1DF0-49FE-A6EF-C0A23A2CCF53}"/>
              </a:ext>
            </a:extLst>
          </p:cNvPr>
          <p:cNvSpPr txBox="1"/>
          <p:nvPr/>
        </p:nvSpPr>
        <p:spPr>
          <a:xfrm>
            <a:off x="0" y="7729043"/>
            <a:ext cx="4191825" cy="1600438"/>
          </a:xfrm>
          <a:prstGeom prst="rect">
            <a:avLst/>
          </a:prstGeom>
          <a:noFill/>
        </p:spPr>
        <p:txBody>
          <a:bodyPr wrap="square">
            <a:spAutoFit/>
          </a:bodyPr>
          <a:lstStyle/>
          <a:p>
            <a:pPr marL="87313" marR="0" lvl="0" indent="0" algn="l" defTabSz="92588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a:t>
            </a:r>
            <a:r>
              <a:rPr kumimoji="1" lang="ja-JP" altLang="en-US" sz="1400" b="0" i="0" u="sng"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税の申告を行っていない場合、所得確認ができず、</a:t>
            </a:r>
            <a:endParaRPr kumimoji="1" lang="en-US" altLang="ja-JP" sz="1400" b="0" i="0" u="sng"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endParaRPr>
          </a:p>
          <a:p>
            <a:pPr marL="87313" marR="0" lvl="0" indent="0" algn="l" defTabSz="925880" rtl="0" eaLnBrk="1" fontAlgn="auto" latinLnBrk="0" hangingPunct="1">
              <a:lnSpc>
                <a:spcPct val="100000"/>
              </a:lnSpc>
              <a:spcBef>
                <a:spcPts val="0"/>
              </a:spcBef>
              <a:spcAft>
                <a:spcPts val="0"/>
              </a:spcAft>
              <a:buClrTx/>
              <a:buSzTx/>
              <a:buFontTx/>
              <a:buNone/>
              <a:tabLst/>
              <a:defRPr/>
            </a:pPr>
            <a:r>
              <a:rPr kumimoji="1" lang="ja-JP" altLang="en-US" sz="1400" b="0" i="0"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   </a:t>
            </a:r>
            <a:r>
              <a:rPr kumimoji="1" lang="ja-JP" altLang="en-US" sz="1400" b="0" i="0" u="sng"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支給決定が遅れる場合があります。</a:t>
            </a:r>
            <a:endParaRPr kumimoji="1" lang="en-US" altLang="ja-JP" sz="1400" b="0" i="0" u="sng"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endParaRPr>
          </a:p>
          <a:p>
            <a:pPr marL="87313" marR="0" lvl="0" indent="0" algn="l" defTabSz="925880" rtl="0" eaLnBrk="1" fontAlgn="auto" latinLnBrk="0" hangingPunct="1">
              <a:lnSpc>
                <a:spcPct val="100000"/>
              </a:lnSpc>
              <a:spcBef>
                <a:spcPts val="0"/>
              </a:spcBef>
              <a:spcAft>
                <a:spcPts val="0"/>
              </a:spcAft>
              <a:buClrTx/>
              <a:buSzTx/>
              <a:buFontTx/>
              <a:buNone/>
              <a:tabLst/>
              <a:defRPr/>
            </a:pPr>
            <a:r>
              <a:rPr lang="en-US" altLang="ja-JP" sz="1400" dirty="0">
                <a:solidFill>
                  <a:srgbClr val="C00000"/>
                </a:solidFill>
                <a:latin typeface="Meiryo UI" panose="020B0604030504040204" pitchFamily="50" charset="-128"/>
                <a:ea typeface="Meiryo UI" panose="020B0604030504040204" pitchFamily="50" charset="-128"/>
              </a:rPr>
              <a:t>   </a:t>
            </a:r>
            <a:r>
              <a:rPr lang="ja-JP" altLang="en-US" sz="1400" u="sng" dirty="0">
                <a:solidFill>
                  <a:srgbClr val="C00000"/>
                </a:solidFill>
                <a:latin typeface="Meiryo UI" panose="020B0604030504040204" pitchFamily="50" charset="-128"/>
                <a:ea typeface="Meiryo UI" panose="020B0604030504040204" pitchFamily="50" charset="-128"/>
              </a:rPr>
              <a:t>必ず</a:t>
            </a:r>
            <a:r>
              <a:rPr kumimoji="1" lang="ja-JP" altLang="en-US" sz="1400" b="0" i="0" u="sng"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事前に申告手続をお願いします。</a:t>
            </a:r>
            <a:endParaRPr kumimoji="1" lang="en-US" altLang="ja-JP" sz="1400" b="0" i="0" u="sng"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endParaRPr>
          </a:p>
          <a:p>
            <a:pPr marL="87313" marR="0" lvl="0" indent="0" algn="l" defTabSz="925880" rtl="0" eaLnBrk="1" fontAlgn="auto" latinLnBrk="0" hangingPunct="1">
              <a:lnSpc>
                <a:spcPct val="100000"/>
              </a:lnSpc>
              <a:spcBef>
                <a:spcPts val="0"/>
              </a:spcBef>
              <a:spcAft>
                <a:spcPts val="0"/>
              </a:spcAft>
              <a:buClrTx/>
              <a:buSzTx/>
              <a:buFontTx/>
              <a:buNone/>
              <a:tabLst/>
              <a:defRPr/>
            </a:pPr>
            <a:r>
              <a:rPr lang="en-US" altLang="ja-JP" sz="1400" dirty="0">
                <a:solidFill>
                  <a:srgbClr val="C00000"/>
                </a:solidFill>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ただし、控除対象配偶者（配偶者特別控除を</a:t>
            </a:r>
            <a:endParaRPr kumimoji="1" lang="en-US" altLang="ja-JP" sz="14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endParaRPr>
          </a:p>
          <a:p>
            <a:pPr marL="87313" marR="0" lvl="0" indent="0" algn="l" defTabSz="92588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   除く）、生活扶助受給者等は、税の申告をしていな</a:t>
            </a:r>
            <a:endParaRPr kumimoji="1" lang="en-US" altLang="ja-JP" sz="14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endParaRPr>
          </a:p>
          <a:p>
            <a:pPr marL="87313" marR="0" lvl="0" indent="0" algn="l" defTabSz="925880" rtl="0" eaLnBrk="1" fontAlgn="auto" latinLnBrk="0" hangingPunct="1">
              <a:lnSpc>
                <a:spcPct val="100000"/>
              </a:lnSpc>
              <a:spcBef>
                <a:spcPts val="0"/>
              </a:spcBef>
              <a:spcAft>
                <a:spcPts val="0"/>
              </a:spcAft>
              <a:buClrTx/>
              <a:buSzTx/>
              <a:buFontTx/>
              <a:buNone/>
              <a:tabLst/>
              <a:defRPr/>
            </a:pPr>
            <a:r>
              <a:rPr lang="en-US" altLang="ja-JP" sz="1400" dirty="0">
                <a:solidFill>
                  <a:srgbClr val="C00000"/>
                </a:solidFill>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くても就学支援金の審査が可能な場合があります。</a:t>
            </a:r>
            <a:endParaRPr kumimoji="1" lang="en-US" altLang="ja-JP" sz="14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endParaRPr>
          </a:p>
          <a:p>
            <a:pPr marL="87313" marR="0" lvl="0" indent="0" algn="l" defTabSz="925880" rtl="0" eaLnBrk="1" fontAlgn="auto" latinLnBrk="0" hangingPunct="1">
              <a:lnSpc>
                <a:spcPct val="100000"/>
              </a:lnSpc>
              <a:spcBef>
                <a:spcPts val="0"/>
              </a:spcBef>
              <a:spcAft>
                <a:spcPts val="0"/>
              </a:spcAft>
              <a:buClrTx/>
              <a:buSzTx/>
              <a:buFontTx/>
              <a:buNone/>
              <a:tabLst/>
              <a:defRPr/>
            </a:pPr>
            <a:r>
              <a:rPr lang="en-US" altLang="ja-JP" sz="1400" dirty="0">
                <a:solidFill>
                  <a:srgbClr val="C00000"/>
                </a:solidFill>
                <a:latin typeface="Meiryo UI" panose="020B0604030504040204" pitchFamily="50" charset="-128"/>
                <a:ea typeface="Meiryo UI" panose="020B0604030504040204" pitchFamily="50" charset="-128"/>
              </a:rPr>
              <a:t>   </a:t>
            </a:r>
            <a:r>
              <a:rPr lang="ja-JP" altLang="en-US" sz="1400" dirty="0">
                <a:solidFill>
                  <a:srgbClr val="C00000"/>
                </a:solidFill>
                <a:latin typeface="Meiryo UI" panose="020B0604030504040204" pitchFamily="50" charset="-128"/>
                <a:ea typeface="Meiryo UI" panose="020B0604030504040204" pitchFamily="50" charset="-128"/>
              </a:rPr>
              <a:t>必要書類については</a:t>
            </a:r>
            <a:endParaRPr kumimoji="1" lang="en-US" altLang="ja-JP" sz="14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endParaRPr>
          </a:p>
        </p:txBody>
      </p:sp>
      <p:sp>
        <p:nvSpPr>
          <p:cNvPr id="79" name="右矢印 78"/>
          <p:cNvSpPr/>
          <p:nvPr/>
        </p:nvSpPr>
        <p:spPr>
          <a:xfrm rot="5400000">
            <a:off x="1508623" y="6470815"/>
            <a:ext cx="287179" cy="381000"/>
          </a:xfrm>
          <a:prstGeom prst="rightArrow">
            <a:avLst/>
          </a:prstGeom>
          <a:solidFill>
            <a:srgbClr val="E1EEF0"/>
          </a:solidFill>
          <a:ln w="19050">
            <a:solidFill>
              <a:srgbClr val="ABCFD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正方形/長方形 79"/>
          <p:cNvSpPr/>
          <p:nvPr/>
        </p:nvSpPr>
        <p:spPr>
          <a:xfrm>
            <a:off x="327823" y="6892382"/>
            <a:ext cx="2646000" cy="514800"/>
          </a:xfrm>
          <a:prstGeom prst="rect">
            <a:avLst/>
          </a:prstGeom>
          <a:solidFill>
            <a:schemeClr val="accent2">
              <a:lumMod val="60000"/>
              <a:lumOff val="40000"/>
            </a:schemeClr>
          </a:solidFill>
          <a:ln w="19050">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algn="ctr" defTabSz="914400" fontAlgn="base"/>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審査状況・結果　申請内容の確認</a:t>
            </a:r>
            <a:endPar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右矢印 90"/>
          <p:cNvSpPr/>
          <p:nvPr/>
        </p:nvSpPr>
        <p:spPr>
          <a:xfrm rot="5400000">
            <a:off x="1508623" y="4183482"/>
            <a:ext cx="287179" cy="381000"/>
          </a:xfrm>
          <a:prstGeom prst="rightArrow">
            <a:avLst/>
          </a:prstGeom>
          <a:solidFill>
            <a:srgbClr val="E1EEF0"/>
          </a:solidFill>
          <a:ln w="19050">
            <a:solidFill>
              <a:srgbClr val="ABCFD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4" name="グループ化 53"/>
          <p:cNvGrpSpPr/>
          <p:nvPr/>
        </p:nvGrpSpPr>
        <p:grpSpPr>
          <a:xfrm>
            <a:off x="4252368" y="7793359"/>
            <a:ext cx="2638548" cy="1444619"/>
            <a:chOff x="802953" y="6453339"/>
            <a:chExt cx="2385738" cy="1340401"/>
          </a:xfrm>
        </p:grpSpPr>
        <p:sp>
          <p:nvSpPr>
            <p:cNvPr id="56" name="正方形/長方形 55"/>
            <p:cNvSpPr/>
            <p:nvPr/>
          </p:nvSpPr>
          <p:spPr>
            <a:xfrm>
              <a:off x="802953" y="6522334"/>
              <a:ext cx="2225997" cy="127140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0000"/>
                </a:solidFill>
              </a:endParaRPr>
            </a:p>
          </p:txBody>
        </p:sp>
        <p:sp>
          <p:nvSpPr>
            <p:cNvPr id="63" name="正方形/長方形 62"/>
            <p:cNvSpPr/>
            <p:nvPr/>
          </p:nvSpPr>
          <p:spPr>
            <a:xfrm>
              <a:off x="961994" y="7216496"/>
              <a:ext cx="540000" cy="180000"/>
            </a:xfrm>
            <a:prstGeom prst="rect">
              <a:avLst/>
            </a:prstGeom>
            <a:solidFill>
              <a:schemeClr val="accent2">
                <a:lumMod val="60000"/>
                <a:lumOff val="40000"/>
              </a:schemeClr>
            </a:solidFill>
            <a:ln w="19050">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algn="ctr" defTabSz="914400" fontAlgn="base">
                <a:lnSpc>
                  <a:spcPct val="110000"/>
                </a:lnSpc>
              </a:pPr>
              <a:endParaRPr lang="ja-JP" altLang="en-US" sz="14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68"/>
            <p:cNvSpPr txBox="1"/>
            <p:nvPr/>
          </p:nvSpPr>
          <p:spPr>
            <a:xfrm>
              <a:off x="1713607" y="7194159"/>
              <a:ext cx="1475084" cy="228458"/>
            </a:xfrm>
            <a:prstGeom prst="rect">
              <a:avLst/>
            </a:prstGeom>
            <a:noFill/>
          </p:spPr>
          <p:txBody>
            <a:bodyPr wrap="none" rtlCol="0">
              <a:spAutoFit/>
            </a:bodyPr>
            <a:lstStyle/>
            <a:p>
              <a:r>
                <a:rPr kumimoji="1"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a:t>
              </a:r>
              <a:r>
                <a:rPr lang="en-US" altLang="ja-JP" sz="10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S</a:t>
              </a:r>
              <a:r>
                <a:rPr kumimoji="1" lang="en-US" altLang="ja-JP" sz="10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hien</a:t>
              </a:r>
              <a:r>
                <a:rPr kumimoji="1"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を使用する</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正方形/長方形 69"/>
            <p:cNvSpPr/>
            <p:nvPr/>
          </p:nvSpPr>
          <p:spPr>
            <a:xfrm>
              <a:off x="961994" y="7510470"/>
              <a:ext cx="540000" cy="180000"/>
            </a:xfrm>
            <a:prstGeom prst="rect">
              <a:avLst/>
            </a:prstGeom>
            <a:solidFill>
              <a:schemeClr val="bg1"/>
            </a:solidFill>
            <a:ln w="19050">
              <a:solidFill>
                <a:schemeClr val="tx1"/>
              </a:solidFill>
              <a:prstDash val="dash"/>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algn="ctr" defTabSz="914400" fontAlgn="base">
                <a:lnSpc>
                  <a:spcPct val="110000"/>
                </a:lnSpc>
              </a:pPr>
              <a:endParaRPr lang="ja-JP" altLang="en-US" sz="14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917509" y="6453339"/>
              <a:ext cx="441146" cy="228458"/>
            </a:xfrm>
            <a:prstGeom prst="rect">
              <a:avLst/>
            </a:prstGeom>
            <a:solidFill>
              <a:schemeClr val="bg1"/>
            </a:solidFill>
          </p:spPr>
          <p:txBody>
            <a:bodyPr wrap="none" rtlCol="0">
              <a:spAutoFit/>
            </a:bodyPr>
            <a:lstStyle/>
            <a:p>
              <a:r>
                <a:rPr kumimoji="1"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凡例</a:t>
              </a:r>
            </a:p>
          </p:txBody>
        </p:sp>
        <p:sp>
          <p:nvSpPr>
            <p:cNvPr id="74" name="テキスト ボックス 73"/>
            <p:cNvSpPr txBox="1"/>
            <p:nvPr/>
          </p:nvSpPr>
          <p:spPr>
            <a:xfrm>
              <a:off x="1670089" y="7485699"/>
              <a:ext cx="1077539" cy="228458"/>
            </a:xfrm>
            <a:prstGeom prst="rect">
              <a:avLst/>
            </a:prstGeom>
            <a:noFill/>
          </p:spPr>
          <p:txBody>
            <a:bodyPr wrap="none" rtlCol="0">
              <a:spAutoFit/>
            </a:bodyPr>
            <a:lstStyle/>
            <a:p>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システム外の手順</a:t>
              </a:r>
            </a:p>
          </p:txBody>
        </p:sp>
      </p:grpSp>
      <p:sp>
        <p:nvSpPr>
          <p:cNvPr id="76" name="テキスト ボックス 75"/>
          <p:cNvSpPr txBox="1"/>
          <p:nvPr/>
        </p:nvSpPr>
        <p:spPr>
          <a:xfrm>
            <a:off x="5259519" y="8068884"/>
            <a:ext cx="1598481" cy="400110"/>
          </a:xfrm>
          <a:prstGeom prst="rect">
            <a:avLst/>
          </a:prstGeom>
          <a:noFill/>
        </p:spPr>
        <p:txBody>
          <a:bodyPr wrap="square" rtlCol="0">
            <a:spAutoFit/>
          </a:bodyPr>
          <a:lstStyle/>
          <a:p>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XXXX(</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参照資料名</a:t>
            </a: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〇ページ参照</a:t>
            </a:r>
            <a:endParaRPr kumimoji="1"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円/楕円 82"/>
          <p:cNvSpPr/>
          <p:nvPr/>
        </p:nvSpPr>
        <p:spPr>
          <a:xfrm>
            <a:off x="4295910" y="8064772"/>
            <a:ext cx="951426" cy="454121"/>
          </a:xfrm>
          <a:prstGeom prst="ellipse">
            <a:avLst/>
          </a:prstGeom>
          <a:solidFill>
            <a:schemeClr val="bg1"/>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36000" tIns="72000" rIns="36000" bIns="72000" numCol="1" rtlCol="0" anchor="ctr" anchorCtr="0" compatLnSpc="1">
            <a:prstTxWarp prst="textNoShape">
              <a:avLst/>
            </a:prstTxWarp>
          </a:bodyPr>
          <a:lstStyle/>
          <a:p>
            <a:pPr algn="ctr" defTabSz="914400" fontAlgn="base">
              <a:lnSpc>
                <a:spcPct val="110000"/>
              </a:lnSpc>
            </a:pPr>
            <a:r>
              <a:rPr lang="en-US" altLang="ja-JP" sz="900" b="1" dirty="0">
                <a:solidFill>
                  <a:srgbClr val="000000"/>
                </a:solidFill>
                <a:latin typeface="Meiryo UI" panose="020B0604030504040204" pitchFamily="50" charset="-128"/>
                <a:ea typeface="Meiryo UI" panose="020B0604030504040204" pitchFamily="50" charset="-128"/>
              </a:rPr>
              <a:t>XXXX</a:t>
            </a:r>
            <a:endPar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fontAlgn="base">
              <a:lnSpc>
                <a:spcPct val="110000"/>
              </a:lnSpc>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〇ページ</a:t>
            </a:r>
          </a:p>
        </p:txBody>
      </p:sp>
      <p:sp>
        <p:nvSpPr>
          <p:cNvPr id="82" name="円/楕円 82"/>
          <p:cNvSpPr/>
          <p:nvPr/>
        </p:nvSpPr>
        <p:spPr>
          <a:xfrm>
            <a:off x="2444110" y="3363979"/>
            <a:ext cx="951426" cy="454121"/>
          </a:xfrm>
          <a:prstGeom prst="ellipse">
            <a:avLst/>
          </a:prstGeom>
          <a:solidFill>
            <a:schemeClr val="bg1"/>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36000" tIns="72000" rIns="36000" bIns="72000" numCol="1" rtlCol="0" anchor="ctr" anchorCtr="0" compatLnSpc="1">
            <a:prstTxWarp prst="textNoShape">
              <a:avLst/>
            </a:prstTxWarp>
          </a:bodyPr>
          <a:lstStyle/>
          <a:p>
            <a:pPr algn="ctr" defTabSz="914400" fontAlgn="base">
              <a:lnSpc>
                <a:spcPct val="110000"/>
              </a:lnSpc>
            </a:pP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a:t>
            </a:r>
          </a:p>
        </p:txBody>
      </p:sp>
      <p:sp>
        <p:nvSpPr>
          <p:cNvPr id="83" name="円/楕円 82"/>
          <p:cNvSpPr/>
          <p:nvPr/>
        </p:nvSpPr>
        <p:spPr>
          <a:xfrm>
            <a:off x="2444110" y="4269189"/>
            <a:ext cx="951426" cy="454121"/>
          </a:xfrm>
          <a:prstGeom prst="ellipse">
            <a:avLst/>
          </a:prstGeom>
          <a:solidFill>
            <a:schemeClr val="bg1"/>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36000" tIns="72000" rIns="36000" bIns="72000" numCol="1" rtlCol="0" anchor="ctr" anchorCtr="0" compatLnSpc="1">
            <a:prstTxWarp prst="textNoShape">
              <a:avLst/>
            </a:prstTxWarp>
          </a:bodyPr>
          <a:lstStyle/>
          <a:p>
            <a:pPr algn="ctr" defTabSz="914400" fontAlgn="base">
              <a:lnSpc>
                <a:spcPct val="110000"/>
              </a:lnSpc>
            </a:pP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a:t>
            </a:r>
          </a:p>
        </p:txBody>
      </p:sp>
      <p:sp>
        <p:nvSpPr>
          <p:cNvPr id="94" name="円/楕円 82"/>
          <p:cNvSpPr/>
          <p:nvPr/>
        </p:nvSpPr>
        <p:spPr>
          <a:xfrm>
            <a:off x="2444110" y="5719039"/>
            <a:ext cx="951426" cy="454121"/>
          </a:xfrm>
          <a:prstGeom prst="ellipse">
            <a:avLst/>
          </a:prstGeom>
          <a:solidFill>
            <a:schemeClr val="bg1"/>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36000" tIns="72000" rIns="36000" bIns="72000" numCol="1" rtlCol="0" anchor="ctr" anchorCtr="0" compatLnSpc="1">
            <a:prstTxWarp prst="textNoShape">
              <a:avLst/>
            </a:prstTxWarp>
          </a:bodyPr>
          <a:lstStyle/>
          <a:p>
            <a:pPr algn="ctr" defTabSz="914400" fontAlgn="base">
              <a:lnSpc>
                <a:spcPct val="110000"/>
              </a:lnSpc>
            </a:pP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a:t>
            </a:r>
          </a:p>
        </p:txBody>
      </p:sp>
      <p:sp>
        <p:nvSpPr>
          <p:cNvPr id="95" name="円/楕円 82"/>
          <p:cNvSpPr/>
          <p:nvPr/>
        </p:nvSpPr>
        <p:spPr>
          <a:xfrm>
            <a:off x="2444110" y="6534123"/>
            <a:ext cx="951426" cy="454121"/>
          </a:xfrm>
          <a:prstGeom prst="ellipse">
            <a:avLst/>
          </a:prstGeom>
          <a:solidFill>
            <a:schemeClr val="bg1"/>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36000" tIns="72000" rIns="36000" bIns="72000" numCol="1" rtlCol="0" anchor="ctr" anchorCtr="0" compatLnSpc="1">
            <a:prstTxWarp prst="textNoShape">
              <a:avLst/>
            </a:prstTxWarp>
          </a:bodyPr>
          <a:lstStyle/>
          <a:p>
            <a:pPr algn="ctr" defTabSz="914400" fontAlgn="base">
              <a:lnSpc>
                <a:spcPct val="110000"/>
              </a:lnSpc>
            </a:pP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a:t>
            </a:r>
          </a:p>
        </p:txBody>
      </p:sp>
      <p:sp>
        <p:nvSpPr>
          <p:cNvPr id="42" name="テキスト ボックス 41">
            <a:extLst>
              <a:ext uri="{FF2B5EF4-FFF2-40B4-BE49-F238E27FC236}">
                <a16:creationId xmlns:a16="http://schemas.microsoft.com/office/drawing/2014/main" id="{D661664E-8710-4CC0-90DF-08B0F0CBBF37}"/>
              </a:ext>
            </a:extLst>
          </p:cNvPr>
          <p:cNvSpPr txBox="1"/>
          <p:nvPr/>
        </p:nvSpPr>
        <p:spPr>
          <a:xfrm>
            <a:off x="100848" y="886087"/>
            <a:ext cx="6807667" cy="461665"/>
          </a:xfrm>
          <a:prstGeom prst="rect">
            <a:avLst/>
          </a:prstGeom>
          <a:noFill/>
        </p:spPr>
        <p:txBody>
          <a:bodyPr wrap="square">
            <a:spAutoFit/>
          </a:bodyPr>
          <a:lstStyle/>
          <a:p>
            <a:pPr algn="ctr"/>
            <a:r>
              <a:rPr kumimoji="1" lang="ja-JP" altLang="en-US" sz="2400" b="1" dirty="0">
                <a:solidFill>
                  <a:srgbClr val="C00000"/>
                </a:solidFill>
                <a:latin typeface="Meiryo UI" panose="020B0604030504040204" pitchFamily="50" charset="-128"/>
                <a:ea typeface="Meiryo UI" panose="020B0604030504040204" pitchFamily="50" charset="-128"/>
              </a:rPr>
              <a:t>全員、必ず</a:t>
            </a:r>
            <a:r>
              <a:rPr kumimoji="1" lang="en-US" altLang="ja-JP" sz="2400" b="1" u="sng" dirty="0">
                <a:solidFill>
                  <a:srgbClr val="C00000"/>
                </a:solidFill>
                <a:latin typeface="Meiryo UI" panose="020B0604030504040204" pitchFamily="50" charset="-128"/>
                <a:ea typeface="Meiryo UI" panose="020B0604030504040204" pitchFamily="50" charset="-128"/>
              </a:rPr>
              <a:t>7</a:t>
            </a:r>
            <a:r>
              <a:rPr kumimoji="1" lang="ja-JP" altLang="en-US" sz="2400" b="1" u="sng" dirty="0" smtClean="0">
                <a:solidFill>
                  <a:srgbClr val="C00000"/>
                </a:solidFill>
                <a:latin typeface="Meiryo UI" panose="020B0604030504040204" pitchFamily="50" charset="-128"/>
                <a:ea typeface="Meiryo UI" panose="020B0604030504040204" pitchFamily="50" charset="-128"/>
              </a:rPr>
              <a:t>月</a:t>
            </a:r>
            <a:r>
              <a:rPr lang="ja-JP" altLang="en-US" sz="2400" b="1" u="sng" dirty="0">
                <a:solidFill>
                  <a:srgbClr val="C00000"/>
                </a:solidFill>
                <a:latin typeface="Meiryo UI" panose="020B0604030504040204" pitchFamily="50" charset="-128"/>
                <a:ea typeface="Meiryo UI" panose="020B0604030504040204" pitchFamily="50" charset="-128"/>
              </a:rPr>
              <a:t>１０</a:t>
            </a:r>
            <a:r>
              <a:rPr kumimoji="1" lang="ja-JP" altLang="en-US" sz="2400" b="1" u="sng" dirty="0" smtClean="0">
                <a:solidFill>
                  <a:srgbClr val="C00000"/>
                </a:solidFill>
                <a:latin typeface="Meiryo UI" panose="020B0604030504040204" pitchFamily="50" charset="-128"/>
                <a:ea typeface="Meiryo UI" panose="020B0604030504040204" pitchFamily="50" charset="-128"/>
              </a:rPr>
              <a:t>日</a:t>
            </a:r>
            <a:r>
              <a:rPr kumimoji="1" lang="ja-JP" altLang="en-US" sz="2400" b="1" u="sng" dirty="0">
                <a:solidFill>
                  <a:srgbClr val="C00000"/>
                </a:solidFill>
                <a:latin typeface="Meiryo UI" panose="020B0604030504040204" pitchFamily="50" charset="-128"/>
                <a:ea typeface="Meiryo UI" panose="020B0604030504040204" pitchFamily="50" charset="-128"/>
              </a:rPr>
              <a:t>までに</a:t>
            </a:r>
            <a:r>
              <a:rPr kumimoji="1" lang="ja-JP" altLang="en-US" sz="2400" b="1" dirty="0">
                <a:solidFill>
                  <a:srgbClr val="C00000"/>
                </a:solidFill>
                <a:latin typeface="Meiryo UI" panose="020B0604030504040204" pitchFamily="50" charset="-128"/>
                <a:ea typeface="Meiryo UI" panose="020B0604030504040204" pitchFamily="50" charset="-128"/>
              </a:rPr>
              <a:t>入力を行ってください。</a:t>
            </a:r>
            <a:endParaRPr kumimoji="1" lang="en-US" altLang="ja-JP" sz="2400" i="1" dirty="0">
              <a:solidFill>
                <a:srgbClr val="C00000"/>
              </a:solidFill>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3C9764D3-1B1D-46EE-8D65-07341EC539FE}"/>
              </a:ext>
            </a:extLst>
          </p:cNvPr>
          <p:cNvPicPr>
            <a:picLocks noChangeAspect="1"/>
          </p:cNvPicPr>
          <p:nvPr/>
        </p:nvPicPr>
        <p:blipFill>
          <a:blip r:embed="rId3"/>
          <a:stretch>
            <a:fillRect/>
          </a:stretch>
        </p:blipFill>
        <p:spPr>
          <a:xfrm>
            <a:off x="3423613" y="3027037"/>
            <a:ext cx="347694" cy="467926"/>
          </a:xfrm>
          <a:prstGeom prst="rect">
            <a:avLst/>
          </a:prstGeom>
        </p:spPr>
      </p:pic>
      <p:sp>
        <p:nvSpPr>
          <p:cNvPr id="41" name="正方形/長方形 40">
            <a:extLst>
              <a:ext uri="{FF2B5EF4-FFF2-40B4-BE49-F238E27FC236}">
                <a16:creationId xmlns:a16="http://schemas.microsoft.com/office/drawing/2014/main" id="{CDD6C4FD-1ACF-46B8-8869-8E5100AD02EA}"/>
              </a:ext>
            </a:extLst>
          </p:cNvPr>
          <p:cNvSpPr/>
          <p:nvPr/>
        </p:nvSpPr>
        <p:spPr>
          <a:xfrm>
            <a:off x="4265989" y="3900878"/>
            <a:ext cx="2124075" cy="1266276"/>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5725"/>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ログインＩＤ通知書は、</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5725"/>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在学している間使用する大事な書類です。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5725"/>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大切に保管してください。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96838">
              <a:buFont typeface="Arial" panose="020B0604020202020204" pitchFamily="34" charset="0"/>
              <a:buChar char="•"/>
            </a:pP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0">
            <a:extLst>
              <a:ext uri="{FF2B5EF4-FFF2-40B4-BE49-F238E27FC236}">
                <a16:creationId xmlns:a16="http://schemas.microsoft.com/office/drawing/2014/main" id="{49AA1A57-E18A-4198-8F9B-5C4C3EBBE7AA}"/>
              </a:ext>
            </a:extLst>
          </p:cNvPr>
          <p:cNvSpPr/>
          <p:nvPr/>
        </p:nvSpPr>
        <p:spPr>
          <a:xfrm>
            <a:off x="4422419" y="3777908"/>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a:extLst>
              <a:ext uri="{FF2B5EF4-FFF2-40B4-BE49-F238E27FC236}">
                <a16:creationId xmlns:a16="http://schemas.microsoft.com/office/drawing/2014/main" id="{E62B0E80-5BB9-40A1-AF9C-0B33EAEB1B68}"/>
              </a:ext>
            </a:extLst>
          </p:cNvPr>
          <p:cNvSpPr txBox="1"/>
          <p:nvPr/>
        </p:nvSpPr>
        <p:spPr>
          <a:xfrm>
            <a:off x="3504789" y="6904590"/>
            <a:ext cx="3239893" cy="523220"/>
          </a:xfrm>
          <a:prstGeom prst="rect">
            <a:avLst/>
          </a:prstGeom>
          <a:noFill/>
        </p:spPr>
        <p:txBody>
          <a:bodyPr wrap="square" rtlCol="0">
            <a:spAutoFit/>
          </a:bodyPr>
          <a:lstStyle/>
          <a:p>
            <a:r>
              <a:rPr kumimoji="1" lang="ja-JP" altLang="en-US" sz="1400" dirty="0">
                <a:solidFill>
                  <a:srgbClr val="C00000"/>
                </a:solidFill>
                <a:latin typeface="Meiryo UI" panose="020B0604030504040204" pitchFamily="50" charset="-128"/>
                <a:ea typeface="Meiryo UI" panose="020B0604030504040204" pitchFamily="50" charset="-128"/>
              </a:rPr>
              <a:t>←結果</a:t>
            </a:r>
            <a:r>
              <a:rPr lang="ja-JP" altLang="en-US" sz="1400" dirty="0">
                <a:solidFill>
                  <a:srgbClr val="C00000"/>
                </a:solidFill>
                <a:latin typeface="Meiryo UI" panose="020B0604030504040204" pitchFamily="50" charset="-128"/>
                <a:ea typeface="Meiryo UI" panose="020B0604030504040204" pitchFamily="50" charset="-128"/>
              </a:rPr>
              <a:t>通知書は、後日お通いの学校より</a:t>
            </a:r>
            <a:r>
              <a:rPr lang="ja-JP" altLang="en-US" sz="1400" b="1" dirty="0">
                <a:solidFill>
                  <a:srgbClr val="C00000"/>
                </a:solidFill>
                <a:latin typeface="Meiryo UI" panose="020B0604030504040204" pitchFamily="50" charset="-128"/>
                <a:ea typeface="Meiryo UI" panose="020B0604030504040204" pitchFamily="50" charset="-128"/>
              </a:rPr>
              <a:t>紙で</a:t>
            </a:r>
            <a:r>
              <a:rPr lang="ja-JP" altLang="en-US" sz="1400" dirty="0">
                <a:solidFill>
                  <a:srgbClr val="C00000"/>
                </a:solidFill>
                <a:latin typeface="Meiryo UI" panose="020B0604030504040204" pitchFamily="50" charset="-128"/>
                <a:ea typeface="Meiryo UI" panose="020B0604030504040204" pitchFamily="50" charset="-128"/>
              </a:rPr>
              <a:t>お渡しいたします。</a:t>
            </a:r>
            <a:endParaRPr kumimoji="1" lang="ja-JP" altLang="en-US" sz="1400" dirty="0">
              <a:solidFill>
                <a:srgbClr val="C00000"/>
              </a:solidFill>
              <a:latin typeface="Meiryo UI" panose="020B0604030504040204" pitchFamily="50" charset="-128"/>
              <a:ea typeface="Meiryo UI" panose="020B0604030504040204" pitchFamily="50" charset="-128"/>
            </a:endParaRPr>
          </a:p>
        </p:txBody>
      </p:sp>
      <p:sp>
        <p:nvSpPr>
          <p:cNvPr id="46" name="テキスト ボックス 45">
            <a:extLst>
              <a:ext uri="{FF2B5EF4-FFF2-40B4-BE49-F238E27FC236}">
                <a16:creationId xmlns:a16="http://schemas.microsoft.com/office/drawing/2014/main" id="{C02F0425-8E22-479C-B76A-008EA98535B4}"/>
              </a:ext>
            </a:extLst>
          </p:cNvPr>
          <p:cNvSpPr txBox="1"/>
          <p:nvPr/>
        </p:nvSpPr>
        <p:spPr>
          <a:xfrm>
            <a:off x="1835290" y="9070189"/>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25</a:t>
            </a:r>
            <a:r>
              <a:rPr lang="ja-JP" altLang="en-US" sz="1200" dirty="0">
                <a:solidFill>
                  <a:srgbClr val="000000"/>
                </a:solidFill>
              </a:rPr>
              <a:t>ページへ</a:t>
            </a:r>
            <a:endParaRPr kumimoji="1" lang="ja-JP" altLang="en-US" sz="1200" dirty="0">
              <a:solidFill>
                <a:srgbClr val="000000"/>
              </a:solidFill>
            </a:endParaRPr>
          </a:p>
        </p:txBody>
      </p:sp>
    </p:spTree>
    <p:extLst>
      <p:ext uri="{BB962C8B-B14F-4D97-AF65-F5344CB8AC3E}">
        <p14:creationId xmlns:p14="http://schemas.microsoft.com/office/powerpoint/2010/main" val="2999924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吹き出し 3"/>
          <p:cNvSpPr/>
          <p:nvPr/>
        </p:nvSpPr>
        <p:spPr>
          <a:xfrm>
            <a:off x="317137" y="1139052"/>
            <a:ext cx="457200" cy="342900"/>
          </a:xfrm>
          <a:prstGeom prst="wedgeRoundRectCallout">
            <a:avLst>
              <a:gd name="adj1" fmla="val 81419"/>
              <a:gd name="adj2" fmla="val 32893"/>
              <a:gd name="adj3" fmla="val 16667"/>
            </a:avLst>
          </a:prstGeom>
          <a:solidFill>
            <a:srgbClr val="6699FF"/>
          </a:solidFill>
          <a:ln>
            <a:solidFill>
              <a:srgbClr val="6666FF"/>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kern="100" dirty="0">
                <a:latin typeface="HGP創英角ｺﾞｼｯｸUB" panose="020B0900000000000000" pitchFamily="50" charset="-128"/>
                <a:ea typeface="游明朝" panose="02020400000000000000" pitchFamily="18" charset="-128"/>
                <a:cs typeface="Times New Roman" panose="02020603050405020304" pitchFamily="18" charset="0"/>
              </a:rPr>
              <a:t>Q</a:t>
            </a:r>
            <a:r>
              <a:rPr lang="en-US" sz="1200" kern="100" dirty="0">
                <a:latin typeface="HGP創英角ｺﾞｼｯｸUB" panose="020B0900000000000000" pitchFamily="50" charset="-128"/>
                <a:ea typeface="游明朝" panose="02020400000000000000" pitchFamily="18" charset="-128"/>
                <a:cs typeface="Times New Roman" panose="02020603050405020304" pitchFamily="18" charset="0"/>
              </a:rPr>
              <a:t>1</a:t>
            </a:r>
            <a:endParaRPr lang="ja-JP" altLang="en-US" sz="1050" kern="100" dirty="0">
              <a:ea typeface="游明朝" panose="02020400000000000000" pitchFamily="18" charset="-128"/>
              <a:cs typeface="Times New Roman" panose="02020603050405020304" pitchFamily="18" charset="0"/>
            </a:endParaRPr>
          </a:p>
        </p:txBody>
      </p:sp>
      <p:sp>
        <p:nvSpPr>
          <p:cNvPr id="5" name="テキスト ボックス 2"/>
          <p:cNvSpPr txBox="1"/>
          <p:nvPr/>
        </p:nvSpPr>
        <p:spPr>
          <a:xfrm>
            <a:off x="936262" y="1139052"/>
            <a:ext cx="5619750" cy="342900"/>
          </a:xfrm>
          <a:prstGeom prst="roundRect">
            <a:avLst/>
          </a:prstGeom>
          <a:solidFill>
            <a:schemeClr val="bg1">
              <a:lumMod val="85000"/>
            </a:schemeClr>
          </a:solidFill>
          <a:ln w="12700"/>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050" kern="100" dirty="0">
                <a:solidFill>
                  <a:srgbClr val="000000"/>
                </a:solidFill>
                <a:ea typeface="Meiryo UI" panose="020B0604030504040204" pitchFamily="50" charset="-128"/>
                <a:cs typeface="Times New Roman" panose="02020603050405020304" pitchFamily="18" charset="0"/>
              </a:rPr>
              <a:t>ログイン</a:t>
            </a:r>
            <a:r>
              <a:rPr lang="en-US" altLang="ja-JP" sz="1050" kern="100" dirty="0">
                <a:solidFill>
                  <a:srgbClr val="000000"/>
                </a:solidFill>
                <a:ea typeface="Meiryo UI" panose="020B0604030504040204" pitchFamily="50" charset="-128"/>
                <a:cs typeface="Times New Roman" panose="02020603050405020304" pitchFamily="18" charset="0"/>
              </a:rPr>
              <a:t>ID</a:t>
            </a:r>
            <a:r>
              <a:rPr lang="ja-JP" altLang="en-US" sz="1050" kern="100" dirty="0">
                <a:solidFill>
                  <a:srgbClr val="000000"/>
                </a:solidFill>
                <a:ea typeface="Meiryo UI" panose="020B0604030504040204" pitchFamily="50" charset="-128"/>
                <a:cs typeface="Times New Roman" panose="02020603050405020304" pitchFamily="18" charset="0"/>
              </a:rPr>
              <a:t>通知書をなくしました。／パスワードが分からなくなりました。</a:t>
            </a:r>
            <a:endParaRPr lang="ja-JP" altLang="en-US" sz="1050" kern="100" dirty="0">
              <a:ea typeface="游明朝" panose="02020400000000000000" pitchFamily="18" charset="-128"/>
              <a:cs typeface="Times New Roman" panose="02020603050405020304" pitchFamily="18" charset="0"/>
            </a:endParaRPr>
          </a:p>
        </p:txBody>
      </p:sp>
      <p:sp>
        <p:nvSpPr>
          <p:cNvPr id="6" name="角丸四角形吹き出し 5"/>
          <p:cNvSpPr/>
          <p:nvPr/>
        </p:nvSpPr>
        <p:spPr>
          <a:xfrm>
            <a:off x="304709" y="1612161"/>
            <a:ext cx="457200" cy="342900"/>
          </a:xfrm>
          <a:prstGeom prst="wedgeRoundRectCallout">
            <a:avLst>
              <a:gd name="adj1" fmla="val 81419"/>
              <a:gd name="adj2" fmla="val 32893"/>
              <a:gd name="adj3" fmla="val 16667"/>
            </a:avLst>
          </a:prstGeom>
          <a:solidFill>
            <a:schemeClr val="bg1"/>
          </a:solidFill>
          <a:ln>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kern="100">
                <a:solidFill>
                  <a:srgbClr val="0070C0"/>
                </a:solidFill>
                <a:latin typeface="HGP創英角ｺﾞｼｯｸUB" panose="020B0900000000000000" pitchFamily="50" charset="-128"/>
                <a:ea typeface="游明朝" panose="02020400000000000000" pitchFamily="18" charset="-128"/>
                <a:cs typeface="Times New Roman" panose="02020603050405020304" pitchFamily="18" charset="0"/>
              </a:rPr>
              <a:t>A</a:t>
            </a:r>
            <a:r>
              <a:rPr lang="en-US" sz="1200" kern="100">
                <a:solidFill>
                  <a:srgbClr val="0070C0"/>
                </a:solidFill>
                <a:latin typeface="HGP創英角ｺﾞｼｯｸUB" panose="020B0900000000000000" pitchFamily="50" charset="-128"/>
                <a:ea typeface="游明朝" panose="02020400000000000000" pitchFamily="18" charset="-128"/>
                <a:cs typeface="Times New Roman" panose="02020603050405020304" pitchFamily="18" charset="0"/>
              </a:rPr>
              <a:t>1</a:t>
            </a:r>
            <a:endParaRPr lang="ja-JP" altLang="en-US" sz="1050" kern="100">
              <a:ea typeface="游明朝" panose="02020400000000000000" pitchFamily="18" charset="-128"/>
              <a:cs typeface="Times New Roman" panose="02020603050405020304" pitchFamily="18" charset="0"/>
            </a:endParaRPr>
          </a:p>
        </p:txBody>
      </p:sp>
      <p:sp>
        <p:nvSpPr>
          <p:cNvPr id="7" name="テキスト ボックス 4"/>
          <p:cNvSpPr txBox="1"/>
          <p:nvPr/>
        </p:nvSpPr>
        <p:spPr>
          <a:xfrm>
            <a:off x="936261" y="1612161"/>
            <a:ext cx="5619750" cy="342900"/>
          </a:xfrm>
          <a:prstGeom prst="rect">
            <a:avLst/>
          </a:prstGeom>
          <a:noFill/>
          <a:ln w="12700"/>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050" kern="100" dirty="0">
                <a:solidFill>
                  <a:srgbClr val="000000"/>
                </a:solidFill>
                <a:ea typeface="Meiryo UI" panose="020B0604030504040204" pitchFamily="50" charset="-128"/>
                <a:cs typeface="Times New Roman" panose="02020603050405020304" pitchFamily="18" charset="0"/>
              </a:rPr>
              <a:t>お通いの学校事務室へご連絡をお願いします。再発行の手続きをいたします。</a:t>
            </a:r>
            <a:endParaRPr lang="ja-JP" altLang="en-US" sz="1050" kern="100" dirty="0">
              <a:ea typeface="游明朝" panose="02020400000000000000" pitchFamily="18" charset="-128"/>
              <a:cs typeface="Times New Roman" panose="02020603050405020304" pitchFamily="18" charset="0"/>
            </a:endParaRPr>
          </a:p>
        </p:txBody>
      </p:sp>
      <p:sp>
        <p:nvSpPr>
          <p:cNvPr id="8" name="角丸四角形吹き出し 7"/>
          <p:cNvSpPr/>
          <p:nvPr/>
        </p:nvSpPr>
        <p:spPr>
          <a:xfrm>
            <a:off x="317137" y="2262806"/>
            <a:ext cx="457200" cy="342900"/>
          </a:xfrm>
          <a:prstGeom prst="wedgeRoundRectCallout">
            <a:avLst>
              <a:gd name="adj1" fmla="val 81419"/>
              <a:gd name="adj2" fmla="val 32893"/>
              <a:gd name="adj3" fmla="val 16667"/>
            </a:avLst>
          </a:prstGeom>
          <a:solidFill>
            <a:srgbClr val="6699FF"/>
          </a:solidFill>
          <a:ln>
            <a:solidFill>
              <a:srgbClr val="6666FF"/>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kern="100">
                <a:latin typeface="HGP創英角ｺﾞｼｯｸUB" panose="020B0900000000000000" pitchFamily="50" charset="-128"/>
                <a:ea typeface="游明朝" panose="02020400000000000000" pitchFamily="18" charset="-128"/>
                <a:cs typeface="Times New Roman" panose="02020603050405020304" pitchFamily="18" charset="0"/>
              </a:rPr>
              <a:t>Q</a:t>
            </a:r>
            <a:r>
              <a:rPr lang="en-US" sz="1200" kern="100">
                <a:latin typeface="HGP創英角ｺﾞｼｯｸUB" panose="020B0900000000000000" pitchFamily="50" charset="-128"/>
                <a:ea typeface="游明朝" panose="02020400000000000000" pitchFamily="18" charset="-128"/>
                <a:cs typeface="Times New Roman" panose="02020603050405020304" pitchFamily="18" charset="0"/>
              </a:rPr>
              <a:t>2</a:t>
            </a:r>
            <a:endParaRPr lang="ja-JP" altLang="en-US" sz="1050" kern="100">
              <a:ea typeface="游明朝" panose="02020400000000000000" pitchFamily="18" charset="-128"/>
              <a:cs typeface="Times New Roman" panose="02020603050405020304" pitchFamily="18" charset="0"/>
            </a:endParaRPr>
          </a:p>
        </p:txBody>
      </p:sp>
      <p:sp>
        <p:nvSpPr>
          <p:cNvPr id="9" name="テキスト ボックス 15"/>
          <p:cNvSpPr txBox="1"/>
          <p:nvPr/>
        </p:nvSpPr>
        <p:spPr>
          <a:xfrm>
            <a:off x="936261" y="2275271"/>
            <a:ext cx="5619750" cy="342900"/>
          </a:xfrm>
          <a:prstGeom prst="roundRect">
            <a:avLst/>
          </a:prstGeom>
          <a:solidFill>
            <a:schemeClr val="bg1">
              <a:lumMod val="85000"/>
            </a:schemeClr>
          </a:solidFill>
          <a:ln w="12700"/>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050" kern="100" dirty="0">
                <a:solidFill>
                  <a:srgbClr val="000000"/>
                </a:solidFill>
                <a:ea typeface="Meiryo UI" panose="020B0604030504040204" pitchFamily="50" charset="-128"/>
                <a:cs typeface="Times New Roman" panose="02020603050405020304" pitchFamily="18" charset="0"/>
              </a:rPr>
              <a:t>マイナポータルでエラーになり、最後まで申請をすることができない。</a:t>
            </a:r>
            <a:endParaRPr lang="ja-JP" altLang="en-US" sz="1050" kern="100" dirty="0">
              <a:ea typeface="游明朝" panose="02020400000000000000" pitchFamily="18" charset="-128"/>
              <a:cs typeface="Times New Roman" panose="02020603050405020304" pitchFamily="18" charset="0"/>
            </a:endParaRPr>
          </a:p>
        </p:txBody>
      </p:sp>
      <p:sp>
        <p:nvSpPr>
          <p:cNvPr id="10" name="テキスト ボックス 28"/>
          <p:cNvSpPr txBox="1"/>
          <p:nvPr/>
        </p:nvSpPr>
        <p:spPr>
          <a:xfrm>
            <a:off x="948689" y="3780383"/>
            <a:ext cx="5619750" cy="554938"/>
          </a:xfrm>
          <a:prstGeom prst="rect">
            <a:avLst/>
          </a:prstGeom>
          <a:noFill/>
          <a:ln w="12700"/>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05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一斉に申請を受付している期間は、アクセスが集中し、接続が悪くなることがございます。</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05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申し訳ございませんが、お時間を置いていただいた後に再度</a:t>
            </a:r>
            <a:r>
              <a:rPr lang="en-US" altLang="ja-JP" sz="105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e-Shien</a:t>
            </a:r>
            <a:r>
              <a:rPr lang="ja-JP" altLang="en-US" sz="105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へログインいただき、申請をお願いします。</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角丸四角形吹き出し 10"/>
          <p:cNvSpPr/>
          <p:nvPr/>
        </p:nvSpPr>
        <p:spPr>
          <a:xfrm>
            <a:off x="317137" y="3345920"/>
            <a:ext cx="457200" cy="342900"/>
          </a:xfrm>
          <a:prstGeom prst="wedgeRoundRectCallout">
            <a:avLst>
              <a:gd name="adj1" fmla="val 81419"/>
              <a:gd name="adj2" fmla="val 32893"/>
              <a:gd name="adj3" fmla="val 16667"/>
            </a:avLst>
          </a:prstGeom>
          <a:solidFill>
            <a:srgbClr val="6699FF"/>
          </a:solidFill>
          <a:ln>
            <a:solidFill>
              <a:srgbClr val="6666FF"/>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kern="100" dirty="0">
                <a:latin typeface="HGP創英角ｺﾞｼｯｸUB" panose="020B0900000000000000" pitchFamily="50" charset="-128"/>
                <a:ea typeface="游明朝" panose="02020400000000000000" pitchFamily="18" charset="-128"/>
                <a:cs typeface="Times New Roman" panose="02020603050405020304" pitchFamily="18" charset="0"/>
              </a:rPr>
              <a:t>Q</a:t>
            </a:r>
            <a:r>
              <a:rPr lang="en-US" sz="1200" kern="100" dirty="0">
                <a:latin typeface="HGP創英角ｺﾞｼｯｸUB" panose="020B0900000000000000" pitchFamily="50" charset="-128"/>
                <a:ea typeface="游明朝" panose="02020400000000000000" pitchFamily="18" charset="-128"/>
                <a:cs typeface="Times New Roman" panose="02020603050405020304" pitchFamily="18" charset="0"/>
              </a:rPr>
              <a:t>3</a:t>
            </a:r>
            <a:endParaRPr lang="ja-JP" altLang="en-US" sz="1050" kern="100" dirty="0">
              <a:ea typeface="游明朝" panose="02020400000000000000" pitchFamily="18" charset="-128"/>
              <a:cs typeface="Times New Roman" panose="02020603050405020304" pitchFamily="18" charset="0"/>
            </a:endParaRPr>
          </a:p>
        </p:txBody>
      </p:sp>
      <p:sp>
        <p:nvSpPr>
          <p:cNvPr id="12" name="角丸四角形吹き出し 11"/>
          <p:cNvSpPr/>
          <p:nvPr/>
        </p:nvSpPr>
        <p:spPr>
          <a:xfrm>
            <a:off x="317137" y="2755615"/>
            <a:ext cx="457200" cy="342900"/>
          </a:xfrm>
          <a:prstGeom prst="wedgeRoundRectCallout">
            <a:avLst>
              <a:gd name="adj1" fmla="val 81419"/>
              <a:gd name="adj2" fmla="val 32893"/>
              <a:gd name="adj3" fmla="val 16667"/>
            </a:avLst>
          </a:prstGeom>
          <a:solidFill>
            <a:schemeClr val="bg1"/>
          </a:solidFill>
          <a:ln>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kern="100">
                <a:solidFill>
                  <a:srgbClr val="0070C0"/>
                </a:solidFill>
                <a:latin typeface="HGP創英角ｺﾞｼｯｸUB" panose="020B0900000000000000" pitchFamily="50" charset="-128"/>
                <a:ea typeface="游明朝" panose="02020400000000000000" pitchFamily="18" charset="-128"/>
                <a:cs typeface="Times New Roman" panose="02020603050405020304" pitchFamily="18" charset="0"/>
              </a:rPr>
              <a:t>A</a:t>
            </a:r>
            <a:r>
              <a:rPr lang="en-US" sz="1200" kern="100">
                <a:solidFill>
                  <a:srgbClr val="0070C0"/>
                </a:solidFill>
                <a:latin typeface="HGP創英角ｺﾞｼｯｸUB" panose="020B0900000000000000" pitchFamily="50" charset="-128"/>
                <a:ea typeface="游明朝" panose="02020400000000000000" pitchFamily="18" charset="-128"/>
                <a:cs typeface="Times New Roman" panose="02020603050405020304" pitchFamily="18" charset="0"/>
              </a:rPr>
              <a:t>2</a:t>
            </a:r>
            <a:endParaRPr lang="ja-JP" altLang="en-US" sz="1050" kern="100">
              <a:ea typeface="游明朝" panose="02020400000000000000" pitchFamily="18" charset="-128"/>
              <a:cs typeface="Times New Roman" panose="02020603050405020304" pitchFamily="18" charset="0"/>
            </a:endParaRPr>
          </a:p>
        </p:txBody>
      </p:sp>
      <p:sp>
        <p:nvSpPr>
          <p:cNvPr id="13" name="テキスト ボックス 9"/>
          <p:cNvSpPr txBox="1"/>
          <p:nvPr/>
        </p:nvSpPr>
        <p:spPr>
          <a:xfrm>
            <a:off x="948689" y="3322160"/>
            <a:ext cx="5619750" cy="366661"/>
          </a:xfrm>
          <a:prstGeom prst="roundRect">
            <a:avLst/>
          </a:prstGeom>
          <a:solidFill>
            <a:schemeClr val="bg1">
              <a:lumMod val="85000"/>
            </a:schemeClr>
          </a:solidFill>
          <a:ln w="12700"/>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altLang="ja-JP" sz="105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e-Shien</a:t>
            </a:r>
            <a:r>
              <a:rPr lang="ja-JP" altLang="en-US" sz="1050" kern="100" dirty="0">
                <a:solidFill>
                  <a:srgbClr val="000000"/>
                </a:solidFill>
                <a:ea typeface="Meiryo UI" panose="020B0604030504040204" pitchFamily="50" charset="-128"/>
                <a:cs typeface="Times New Roman" panose="02020603050405020304" pitchFamily="18" charset="0"/>
              </a:rPr>
              <a:t>に繋がらない。／入力している途中で、接続が切れてしまった。</a:t>
            </a:r>
            <a:endParaRPr lang="ja-JP" altLang="en-US" sz="1050" kern="100" dirty="0">
              <a:ea typeface="游明朝" panose="02020400000000000000" pitchFamily="18" charset="-128"/>
              <a:cs typeface="Times New Roman" panose="02020603050405020304" pitchFamily="18" charset="0"/>
            </a:endParaRPr>
          </a:p>
        </p:txBody>
      </p:sp>
      <p:sp>
        <p:nvSpPr>
          <p:cNvPr id="14" name="角丸四角形吹き出し 13"/>
          <p:cNvSpPr/>
          <p:nvPr/>
        </p:nvSpPr>
        <p:spPr>
          <a:xfrm>
            <a:off x="317137" y="3795207"/>
            <a:ext cx="457200" cy="342900"/>
          </a:xfrm>
          <a:prstGeom prst="wedgeRoundRectCallout">
            <a:avLst>
              <a:gd name="adj1" fmla="val 81419"/>
              <a:gd name="adj2" fmla="val 32893"/>
              <a:gd name="adj3" fmla="val 16667"/>
            </a:avLst>
          </a:prstGeom>
          <a:solidFill>
            <a:schemeClr val="bg1"/>
          </a:solidFill>
          <a:ln>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kern="100">
                <a:solidFill>
                  <a:srgbClr val="0070C0"/>
                </a:solidFill>
                <a:latin typeface="HGP創英角ｺﾞｼｯｸUB" panose="020B0900000000000000" pitchFamily="50" charset="-128"/>
                <a:ea typeface="游明朝" panose="02020400000000000000" pitchFamily="18" charset="-128"/>
                <a:cs typeface="Times New Roman" panose="02020603050405020304" pitchFamily="18" charset="0"/>
              </a:rPr>
              <a:t>A</a:t>
            </a:r>
            <a:r>
              <a:rPr lang="en-US" sz="1200" kern="100">
                <a:solidFill>
                  <a:srgbClr val="0070C0"/>
                </a:solidFill>
                <a:latin typeface="HGP創英角ｺﾞｼｯｸUB" panose="020B0900000000000000" pitchFamily="50" charset="-128"/>
                <a:ea typeface="游明朝" panose="02020400000000000000" pitchFamily="18" charset="-128"/>
                <a:cs typeface="Times New Roman" panose="02020603050405020304" pitchFamily="18" charset="0"/>
              </a:rPr>
              <a:t>3</a:t>
            </a:r>
            <a:endParaRPr lang="ja-JP" altLang="en-US" sz="1050" kern="100">
              <a:ea typeface="游明朝" panose="02020400000000000000" pitchFamily="18" charset="-128"/>
              <a:cs typeface="Times New Roman" panose="02020603050405020304" pitchFamily="18" charset="0"/>
            </a:endParaRPr>
          </a:p>
        </p:txBody>
      </p:sp>
      <p:sp>
        <p:nvSpPr>
          <p:cNvPr id="16" name="角丸四角形吹き出し 15"/>
          <p:cNvSpPr/>
          <p:nvPr/>
        </p:nvSpPr>
        <p:spPr>
          <a:xfrm>
            <a:off x="317137" y="4563540"/>
            <a:ext cx="457200" cy="342900"/>
          </a:xfrm>
          <a:prstGeom prst="wedgeRoundRectCallout">
            <a:avLst>
              <a:gd name="adj1" fmla="val 81419"/>
              <a:gd name="adj2" fmla="val 32893"/>
              <a:gd name="adj3" fmla="val 16667"/>
            </a:avLst>
          </a:prstGeom>
          <a:solidFill>
            <a:srgbClr val="6699FF"/>
          </a:solidFill>
          <a:ln>
            <a:solidFill>
              <a:srgbClr val="6666FF"/>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kern="100" dirty="0">
                <a:latin typeface="HGP創英角ｺﾞｼｯｸUB" panose="020B0900000000000000" pitchFamily="50" charset="-128"/>
                <a:ea typeface="游明朝" panose="02020400000000000000" pitchFamily="18" charset="-128"/>
                <a:cs typeface="Times New Roman" panose="02020603050405020304" pitchFamily="18" charset="0"/>
              </a:rPr>
              <a:t>Q</a:t>
            </a:r>
            <a:r>
              <a:rPr lang="en-US" sz="1200" kern="100" dirty="0">
                <a:latin typeface="HGP創英角ｺﾞｼｯｸUB" panose="020B0900000000000000" pitchFamily="50" charset="-128"/>
                <a:ea typeface="游明朝" panose="02020400000000000000" pitchFamily="18" charset="-128"/>
                <a:cs typeface="Times New Roman" panose="02020603050405020304" pitchFamily="18" charset="0"/>
              </a:rPr>
              <a:t>4</a:t>
            </a:r>
            <a:endParaRPr lang="ja-JP" altLang="en-US" sz="1050" kern="100" dirty="0">
              <a:ea typeface="游明朝" panose="02020400000000000000" pitchFamily="18" charset="-128"/>
              <a:cs typeface="Times New Roman" panose="02020603050405020304" pitchFamily="18" charset="0"/>
            </a:endParaRPr>
          </a:p>
        </p:txBody>
      </p:sp>
      <p:sp>
        <p:nvSpPr>
          <p:cNvPr id="17" name="角丸四角形吹き出し 16"/>
          <p:cNvSpPr/>
          <p:nvPr/>
        </p:nvSpPr>
        <p:spPr>
          <a:xfrm>
            <a:off x="317137" y="5018183"/>
            <a:ext cx="457200" cy="342900"/>
          </a:xfrm>
          <a:prstGeom prst="wedgeRoundRectCallout">
            <a:avLst>
              <a:gd name="adj1" fmla="val 81419"/>
              <a:gd name="adj2" fmla="val 32893"/>
              <a:gd name="adj3" fmla="val 16667"/>
            </a:avLst>
          </a:prstGeom>
          <a:solidFill>
            <a:schemeClr val="bg1"/>
          </a:solidFill>
          <a:ln>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kern="100" dirty="0">
                <a:solidFill>
                  <a:srgbClr val="0070C0"/>
                </a:solidFill>
                <a:latin typeface="HGP創英角ｺﾞｼｯｸUB" panose="020B0900000000000000" pitchFamily="50" charset="-128"/>
                <a:ea typeface="游明朝" panose="02020400000000000000" pitchFamily="18" charset="-128"/>
                <a:cs typeface="Times New Roman" panose="02020603050405020304" pitchFamily="18" charset="0"/>
              </a:rPr>
              <a:t>A</a:t>
            </a:r>
            <a:r>
              <a:rPr lang="en-US" sz="1200" kern="100" dirty="0">
                <a:solidFill>
                  <a:srgbClr val="0070C0"/>
                </a:solidFill>
                <a:latin typeface="HGP創英角ｺﾞｼｯｸUB" panose="020B0900000000000000" pitchFamily="50" charset="-128"/>
                <a:ea typeface="游明朝" panose="02020400000000000000" pitchFamily="18" charset="-128"/>
                <a:cs typeface="Times New Roman" panose="02020603050405020304" pitchFamily="18" charset="0"/>
              </a:rPr>
              <a:t>4</a:t>
            </a:r>
            <a:endParaRPr lang="ja-JP" altLang="en-US" sz="1050" kern="100" dirty="0">
              <a:ea typeface="游明朝" panose="02020400000000000000" pitchFamily="18" charset="-128"/>
              <a:cs typeface="Times New Roman" panose="02020603050405020304" pitchFamily="18" charset="0"/>
            </a:endParaRPr>
          </a:p>
        </p:txBody>
      </p:sp>
      <p:sp>
        <p:nvSpPr>
          <p:cNvPr id="18" name="テキスト ボックス 27"/>
          <p:cNvSpPr txBox="1"/>
          <p:nvPr/>
        </p:nvSpPr>
        <p:spPr>
          <a:xfrm>
            <a:off x="948689" y="4563540"/>
            <a:ext cx="5619750" cy="342900"/>
          </a:xfrm>
          <a:prstGeom prst="roundRect">
            <a:avLst/>
          </a:prstGeom>
          <a:solidFill>
            <a:schemeClr val="bg1">
              <a:lumMod val="85000"/>
            </a:schemeClr>
          </a:solidFill>
          <a:ln w="12700"/>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050" kern="100" dirty="0">
                <a:solidFill>
                  <a:srgbClr val="000000"/>
                </a:solidFill>
                <a:ea typeface="Meiryo UI" panose="020B0604030504040204" pitchFamily="50" charset="-128"/>
                <a:cs typeface="Times New Roman" panose="02020603050405020304" pitchFamily="18" charset="0"/>
              </a:rPr>
              <a:t>申請ができたかどうかを確認したい。</a:t>
            </a:r>
            <a:endParaRPr lang="ja-JP" altLang="en-US" sz="1050" kern="100" dirty="0">
              <a:ea typeface="游明朝" panose="02020400000000000000" pitchFamily="18" charset="-128"/>
              <a:cs typeface="Times New Roman" panose="02020603050405020304" pitchFamily="18" charset="0"/>
            </a:endParaRPr>
          </a:p>
        </p:txBody>
      </p:sp>
      <p:sp>
        <p:nvSpPr>
          <p:cNvPr id="19" name="テキスト ボックス 28"/>
          <p:cNvSpPr txBox="1"/>
          <p:nvPr/>
        </p:nvSpPr>
        <p:spPr>
          <a:xfrm>
            <a:off x="934725" y="5018184"/>
            <a:ext cx="5619750" cy="1125948"/>
          </a:xfrm>
          <a:prstGeom prst="rect">
            <a:avLst/>
          </a:prstGeom>
          <a:noFill/>
          <a:ln w="12700"/>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altLang="ja-JP" sz="105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e-Shien</a:t>
            </a:r>
            <a:r>
              <a:rPr lang="ja-JP" altLang="en-US" sz="1050" kern="100" dirty="0">
                <a:solidFill>
                  <a:srgbClr val="000000"/>
                </a:solidFill>
                <a:ea typeface="Meiryo UI" panose="020B0604030504040204" pitchFamily="50" charset="-128"/>
                <a:cs typeface="Times New Roman" panose="02020603050405020304" pitchFamily="18" charset="0"/>
              </a:rPr>
              <a:t>へログイン後、ポータル画面の「認定状況」よりご確認いただけます。</a:t>
            </a:r>
            <a:endParaRPr lang="en-US" altLang="ja-JP" sz="1050" kern="100" dirty="0">
              <a:solidFill>
                <a:srgbClr val="000000"/>
              </a:solidFill>
              <a:ea typeface="Meiryo UI" panose="020B0604030504040204" pitchFamily="50" charset="-128"/>
              <a:cs typeface="Times New Roman" panose="02020603050405020304" pitchFamily="18" charset="0"/>
            </a:endParaRPr>
          </a:p>
          <a:p>
            <a:r>
              <a:rPr lang="ja-JP" altLang="en-US" sz="1050" kern="100" dirty="0">
                <a:solidFill>
                  <a:srgbClr val="000000"/>
                </a:solidFill>
                <a:ea typeface="Meiryo UI" panose="020B0604030504040204" pitchFamily="50" charset="-128"/>
                <a:cs typeface="Times New Roman" panose="02020603050405020304" pitchFamily="18" charset="0"/>
              </a:rPr>
              <a:t>受給資格認定申請の右の欄が「審査中」と表示されている場合は、申請が完了しています。</a:t>
            </a:r>
            <a:endParaRPr lang="en-US" altLang="ja-JP" sz="1050" kern="100" dirty="0">
              <a:solidFill>
                <a:srgbClr val="000000"/>
              </a:solidFill>
              <a:ea typeface="Meiryo UI" panose="020B0604030504040204" pitchFamily="50" charset="-128"/>
              <a:cs typeface="Times New Roman" panose="02020603050405020304" pitchFamily="18" charset="0"/>
            </a:endParaRPr>
          </a:p>
          <a:p>
            <a:r>
              <a:rPr lang="ja-JP" altLang="en-US" sz="1050" kern="100" dirty="0">
                <a:solidFill>
                  <a:srgbClr val="000000"/>
                </a:solidFill>
                <a:ea typeface="Meiryo UI" panose="020B0604030504040204" pitchFamily="50" charset="-128"/>
                <a:cs typeface="Times New Roman" panose="02020603050405020304" pitchFamily="18" charset="0"/>
              </a:rPr>
              <a:t>（マニュアルの</a:t>
            </a:r>
            <a:r>
              <a:rPr lang="en-US" altLang="ja-JP" sz="1050" kern="100" dirty="0">
                <a:solidFill>
                  <a:srgbClr val="000000"/>
                </a:solidFill>
                <a:ea typeface="Meiryo UI" panose="020B0604030504040204" pitchFamily="50" charset="-128"/>
                <a:cs typeface="Times New Roman" panose="02020603050405020304" pitchFamily="18" charset="0"/>
              </a:rPr>
              <a:t>23</a:t>
            </a:r>
            <a:r>
              <a:rPr lang="ja-JP" altLang="en-US" sz="1050" kern="100" dirty="0">
                <a:solidFill>
                  <a:srgbClr val="000000"/>
                </a:solidFill>
                <a:ea typeface="Meiryo UI" panose="020B0604030504040204" pitchFamily="50" charset="-128"/>
                <a:cs typeface="Times New Roman" panose="02020603050405020304" pitchFamily="18" charset="0"/>
              </a:rPr>
              <a:t>ページ「</a:t>
            </a:r>
            <a:r>
              <a:rPr lang="en-US" altLang="ja-JP" sz="1050" kern="100" dirty="0">
                <a:solidFill>
                  <a:srgbClr val="000000"/>
                </a:solidFill>
                <a:ea typeface="Meiryo UI" panose="020B0604030504040204" pitchFamily="50" charset="-128"/>
                <a:cs typeface="Times New Roman" panose="02020603050405020304" pitchFamily="18" charset="0"/>
              </a:rPr>
              <a:t>9.</a:t>
            </a:r>
            <a:r>
              <a:rPr lang="ja-JP" altLang="en-US" sz="1050" kern="100" dirty="0">
                <a:solidFill>
                  <a:srgbClr val="000000"/>
                </a:solidFill>
                <a:ea typeface="Meiryo UI" panose="020B0604030504040204" pitchFamily="50" charset="-128"/>
                <a:cs typeface="Times New Roman" panose="02020603050405020304" pitchFamily="18" charset="0"/>
              </a:rPr>
              <a:t>ポータル画面」を参照）</a:t>
            </a:r>
            <a:endParaRPr lang="en-US" altLang="ja-JP" sz="1050" kern="100" dirty="0">
              <a:solidFill>
                <a:srgbClr val="000000"/>
              </a:solidFill>
              <a:ea typeface="Meiryo UI" panose="020B0604030504040204" pitchFamily="50" charset="-128"/>
              <a:cs typeface="Times New Roman" panose="02020603050405020304" pitchFamily="18" charset="0"/>
            </a:endParaRPr>
          </a:p>
          <a:p>
            <a:endParaRPr lang="en-US" altLang="ja-JP" sz="1050" kern="100" dirty="0">
              <a:solidFill>
                <a:srgbClr val="000000"/>
              </a:solidFill>
              <a:ea typeface="Meiryo UI" panose="020B0604030504040204" pitchFamily="50" charset="-128"/>
              <a:cs typeface="Times New Roman" panose="02020603050405020304" pitchFamily="18" charset="0"/>
            </a:endParaRPr>
          </a:p>
          <a:p>
            <a:r>
              <a:rPr lang="ja-JP" altLang="en-US" sz="1050" kern="100" dirty="0">
                <a:solidFill>
                  <a:srgbClr val="000000"/>
                </a:solidFill>
                <a:ea typeface="Meiryo UI" panose="020B0604030504040204" pitchFamily="50" charset="-128"/>
                <a:cs typeface="Times New Roman" panose="02020603050405020304" pitchFamily="18" charset="0"/>
              </a:rPr>
              <a:t>受給資格認定申請の右の欄が空白の場合は、申請ができていません。再度、「新規申請」の「認定申請」ボタンより、申請を完了させてください。</a:t>
            </a:r>
            <a:endParaRPr lang="ja-JP" altLang="en-US" sz="1050" kern="100" dirty="0">
              <a:ea typeface="游明朝" panose="02020400000000000000" pitchFamily="18" charset="-128"/>
              <a:cs typeface="Times New Roman" panose="02020603050405020304" pitchFamily="18" charset="0"/>
            </a:endParaRPr>
          </a:p>
        </p:txBody>
      </p:sp>
      <p:sp>
        <p:nvSpPr>
          <p:cNvPr id="20" name="角丸四角形吹き出し 19"/>
          <p:cNvSpPr/>
          <p:nvPr/>
        </p:nvSpPr>
        <p:spPr>
          <a:xfrm>
            <a:off x="304709" y="6354367"/>
            <a:ext cx="457200" cy="342900"/>
          </a:xfrm>
          <a:prstGeom prst="wedgeRoundRectCallout">
            <a:avLst>
              <a:gd name="adj1" fmla="val 81419"/>
              <a:gd name="adj2" fmla="val 32893"/>
              <a:gd name="adj3" fmla="val 16667"/>
            </a:avLst>
          </a:prstGeom>
          <a:solidFill>
            <a:srgbClr val="6699FF"/>
          </a:solidFill>
          <a:ln>
            <a:solidFill>
              <a:srgbClr val="6666FF"/>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kern="100" dirty="0">
                <a:latin typeface="HGP創英角ｺﾞｼｯｸUB" panose="020B0900000000000000" pitchFamily="50" charset="-128"/>
                <a:ea typeface="游明朝" panose="02020400000000000000" pitchFamily="18" charset="-128"/>
                <a:cs typeface="Times New Roman" panose="02020603050405020304" pitchFamily="18" charset="0"/>
              </a:rPr>
              <a:t>Q</a:t>
            </a:r>
            <a:r>
              <a:rPr lang="en-US" sz="1200" kern="100" dirty="0">
                <a:latin typeface="HGP創英角ｺﾞｼｯｸUB" panose="020B0900000000000000" pitchFamily="50" charset="-128"/>
                <a:ea typeface="游明朝" panose="02020400000000000000" pitchFamily="18" charset="-128"/>
                <a:cs typeface="Times New Roman" panose="02020603050405020304" pitchFamily="18" charset="0"/>
              </a:rPr>
              <a:t>5</a:t>
            </a:r>
            <a:endParaRPr lang="ja-JP" altLang="en-US" sz="1050" kern="100" dirty="0">
              <a:ea typeface="游明朝" panose="02020400000000000000" pitchFamily="18" charset="-128"/>
              <a:cs typeface="Times New Roman" panose="02020603050405020304" pitchFamily="18" charset="0"/>
            </a:endParaRPr>
          </a:p>
        </p:txBody>
      </p:sp>
      <p:sp>
        <p:nvSpPr>
          <p:cNvPr id="21" name="角丸四角形吹き出し 20"/>
          <p:cNvSpPr/>
          <p:nvPr/>
        </p:nvSpPr>
        <p:spPr>
          <a:xfrm>
            <a:off x="317137" y="6832292"/>
            <a:ext cx="457200" cy="342900"/>
          </a:xfrm>
          <a:prstGeom prst="wedgeRoundRectCallout">
            <a:avLst>
              <a:gd name="adj1" fmla="val 81419"/>
              <a:gd name="adj2" fmla="val 32893"/>
              <a:gd name="adj3" fmla="val 16667"/>
            </a:avLst>
          </a:prstGeom>
          <a:solidFill>
            <a:schemeClr val="bg1"/>
          </a:solidFill>
          <a:ln>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kern="100" dirty="0">
                <a:solidFill>
                  <a:srgbClr val="0070C0"/>
                </a:solidFill>
                <a:latin typeface="HGP創英角ｺﾞｼｯｸUB" panose="020B0900000000000000" pitchFamily="50" charset="-128"/>
                <a:ea typeface="游明朝" panose="02020400000000000000" pitchFamily="18" charset="-128"/>
                <a:cs typeface="Times New Roman" panose="02020603050405020304" pitchFamily="18" charset="0"/>
              </a:rPr>
              <a:t>A</a:t>
            </a:r>
            <a:r>
              <a:rPr lang="en-US" sz="1200" kern="100" dirty="0">
                <a:solidFill>
                  <a:srgbClr val="0070C0"/>
                </a:solidFill>
                <a:latin typeface="HGP創英角ｺﾞｼｯｸUB" panose="020B0900000000000000" pitchFamily="50" charset="-128"/>
                <a:ea typeface="游明朝" panose="02020400000000000000" pitchFamily="18" charset="-128"/>
                <a:cs typeface="Times New Roman" panose="02020603050405020304" pitchFamily="18" charset="0"/>
              </a:rPr>
              <a:t>5</a:t>
            </a:r>
            <a:endParaRPr lang="ja-JP" altLang="en-US" sz="1050" kern="100" dirty="0">
              <a:ea typeface="游明朝" panose="02020400000000000000" pitchFamily="18" charset="-128"/>
              <a:cs typeface="Times New Roman" panose="02020603050405020304" pitchFamily="18" charset="0"/>
            </a:endParaRPr>
          </a:p>
        </p:txBody>
      </p:sp>
      <p:sp>
        <p:nvSpPr>
          <p:cNvPr id="22" name="テキスト ボックス 32"/>
          <p:cNvSpPr txBox="1"/>
          <p:nvPr/>
        </p:nvSpPr>
        <p:spPr>
          <a:xfrm>
            <a:off x="948689" y="6832292"/>
            <a:ext cx="5619750" cy="1465006"/>
          </a:xfrm>
          <a:prstGeom prst="rect">
            <a:avLst/>
          </a:prstGeom>
          <a:noFill/>
          <a:ln w="12700"/>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050" kern="100" dirty="0">
                <a:solidFill>
                  <a:srgbClr val="000000"/>
                </a:solidFill>
                <a:ea typeface="Meiryo UI" panose="020B0604030504040204" pitchFamily="50" charset="-128"/>
                <a:cs typeface="Times New Roman" panose="02020603050405020304" pitchFamily="18" charset="0"/>
              </a:rPr>
              <a:t>はじめに、</a:t>
            </a:r>
            <a:r>
              <a:rPr lang="en-US" altLang="ja-JP" sz="105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Q4</a:t>
            </a:r>
            <a:r>
              <a:rPr lang="ja-JP" altLang="en-US" sz="1050" kern="100" dirty="0">
                <a:solidFill>
                  <a:srgbClr val="000000"/>
                </a:solidFill>
                <a:ea typeface="Meiryo UI" panose="020B0604030504040204" pitchFamily="50" charset="-128"/>
                <a:cs typeface="Times New Roman" panose="02020603050405020304" pitchFamily="18" charset="0"/>
              </a:rPr>
              <a:t>の手順で、申請が完了しているかをご確認ください。</a:t>
            </a:r>
            <a:endParaRPr lang="en-US" altLang="ja-JP" sz="1050" kern="100" dirty="0">
              <a:solidFill>
                <a:srgbClr val="000000"/>
              </a:solidFill>
              <a:ea typeface="Meiryo UI" panose="020B0604030504040204" pitchFamily="50" charset="-128"/>
              <a:cs typeface="Times New Roman" panose="02020603050405020304" pitchFamily="18" charset="0"/>
            </a:endParaRPr>
          </a:p>
          <a:p>
            <a:r>
              <a:rPr lang="en-US" altLang="ja-JP" sz="1050" kern="100" dirty="0">
                <a:solidFill>
                  <a:srgbClr val="000000"/>
                </a:solidFill>
                <a:ea typeface="Meiryo UI" panose="020B0604030504040204" pitchFamily="50" charset="-128"/>
                <a:cs typeface="Times New Roman" panose="02020603050405020304" pitchFamily="18" charset="0"/>
              </a:rPr>
              <a:t>【</a:t>
            </a:r>
            <a:r>
              <a:rPr lang="ja-JP" altLang="en-US" sz="1050" kern="100" dirty="0">
                <a:solidFill>
                  <a:srgbClr val="000000"/>
                </a:solidFill>
                <a:ea typeface="Meiryo UI" panose="020B0604030504040204" pitchFamily="50" charset="-128"/>
                <a:cs typeface="Times New Roman" panose="02020603050405020304" pitchFamily="18" charset="0"/>
              </a:rPr>
              <a:t>審査中と表示されている場合（申請が完了している場合）</a:t>
            </a:r>
            <a:r>
              <a:rPr lang="en-US" altLang="ja-JP" sz="1050" kern="100" dirty="0">
                <a:solidFill>
                  <a:srgbClr val="000000"/>
                </a:solidFill>
                <a:ea typeface="Meiryo UI" panose="020B0604030504040204" pitchFamily="50" charset="-128"/>
                <a:cs typeface="Times New Roman" panose="02020603050405020304" pitchFamily="18" charset="0"/>
              </a:rPr>
              <a:t>】</a:t>
            </a:r>
          </a:p>
          <a:p>
            <a:r>
              <a:rPr lang="ja-JP" altLang="en-US" sz="1050" kern="100" dirty="0">
                <a:solidFill>
                  <a:srgbClr val="000000"/>
                </a:solidFill>
                <a:ea typeface="Meiryo UI" panose="020B0604030504040204" pitchFamily="50" charset="-128"/>
                <a:cs typeface="Times New Roman" panose="02020603050405020304" pitchFamily="18" charset="0"/>
              </a:rPr>
              <a:t>お通いの学校事務室へ連絡してください。</a:t>
            </a:r>
            <a:endParaRPr lang="en-US" altLang="ja-JP" sz="1050" kern="100" dirty="0">
              <a:solidFill>
                <a:srgbClr val="000000"/>
              </a:solidFill>
              <a:ea typeface="Meiryo UI" panose="020B0604030504040204" pitchFamily="50" charset="-128"/>
              <a:cs typeface="Times New Roman" panose="02020603050405020304" pitchFamily="18" charset="0"/>
            </a:endParaRPr>
          </a:p>
          <a:p>
            <a:r>
              <a:rPr lang="ja-JP" altLang="en-US" sz="1050" kern="100" dirty="0">
                <a:solidFill>
                  <a:srgbClr val="000000"/>
                </a:solidFill>
                <a:ea typeface="Meiryo UI" panose="020B0604030504040204" pitchFamily="50" charset="-128"/>
                <a:cs typeface="Times New Roman" panose="02020603050405020304" pitchFamily="18" charset="0"/>
              </a:rPr>
              <a:t>学校事務室で差戻の処理をした後、修正ができるようになります。</a:t>
            </a:r>
            <a:endParaRPr lang="en-US" altLang="ja-JP" sz="1050" kern="100" dirty="0">
              <a:solidFill>
                <a:srgbClr val="000000"/>
              </a:solidFill>
              <a:ea typeface="Meiryo UI" panose="020B0604030504040204" pitchFamily="50" charset="-128"/>
              <a:cs typeface="Times New Roman" panose="02020603050405020304" pitchFamily="18" charset="0"/>
            </a:endParaRPr>
          </a:p>
          <a:p>
            <a:endParaRPr lang="en-US" altLang="ja-JP" sz="1050" kern="100" dirty="0">
              <a:solidFill>
                <a:srgbClr val="000000"/>
              </a:solidFill>
              <a:ea typeface="Meiryo UI" panose="020B0604030504040204" pitchFamily="50" charset="-128"/>
              <a:cs typeface="Times New Roman" panose="02020603050405020304" pitchFamily="18" charset="0"/>
            </a:endParaRPr>
          </a:p>
          <a:p>
            <a:r>
              <a:rPr lang="en-US" altLang="ja-JP" sz="1050" kern="100" dirty="0">
                <a:solidFill>
                  <a:srgbClr val="000000"/>
                </a:solidFill>
                <a:ea typeface="Meiryo UI" panose="020B0604030504040204" pitchFamily="50" charset="-128"/>
                <a:cs typeface="Times New Roman" panose="02020603050405020304" pitchFamily="18" charset="0"/>
              </a:rPr>
              <a:t>【</a:t>
            </a:r>
            <a:r>
              <a:rPr lang="ja-JP" altLang="en-US" sz="1050" kern="100" dirty="0">
                <a:solidFill>
                  <a:srgbClr val="000000"/>
                </a:solidFill>
                <a:ea typeface="Meiryo UI" panose="020B0604030504040204" pitchFamily="50" charset="-128"/>
                <a:cs typeface="Times New Roman" panose="02020603050405020304" pitchFamily="18" charset="0"/>
              </a:rPr>
              <a:t>空欄の場合（申請が未完了の場合）</a:t>
            </a:r>
            <a:r>
              <a:rPr lang="en-US" altLang="ja-JP" sz="1050" kern="100" dirty="0">
                <a:solidFill>
                  <a:srgbClr val="000000"/>
                </a:solidFill>
                <a:ea typeface="Meiryo UI" panose="020B0604030504040204" pitchFamily="50" charset="-128"/>
                <a:cs typeface="Times New Roman" panose="02020603050405020304" pitchFamily="18" charset="0"/>
              </a:rPr>
              <a:t>】</a:t>
            </a:r>
          </a:p>
          <a:p>
            <a:r>
              <a:rPr lang="ja-JP" altLang="en-US" sz="1050" kern="100" dirty="0">
                <a:solidFill>
                  <a:srgbClr val="000000"/>
                </a:solidFill>
                <a:ea typeface="Meiryo UI" panose="020B0604030504040204" pitchFamily="50" charset="-128"/>
                <a:cs typeface="Times New Roman" panose="02020603050405020304" pitchFamily="18" charset="0"/>
              </a:rPr>
              <a:t>「新規申請」の「認定申請」ボタンより、入力を再開することができます。</a:t>
            </a:r>
            <a:endParaRPr lang="en-US" altLang="ja-JP" sz="1050" kern="100" dirty="0">
              <a:solidFill>
                <a:srgbClr val="000000"/>
              </a:solidFill>
              <a:ea typeface="Meiryo UI" panose="020B0604030504040204" pitchFamily="50" charset="-128"/>
              <a:cs typeface="Times New Roman" panose="02020603050405020304" pitchFamily="18" charset="0"/>
            </a:endParaRPr>
          </a:p>
          <a:p>
            <a:r>
              <a:rPr lang="ja-JP" altLang="en-US" sz="1050" kern="100" dirty="0">
                <a:solidFill>
                  <a:srgbClr val="000000"/>
                </a:solidFill>
                <a:ea typeface="Meiryo UI" panose="020B0604030504040204" pitchFamily="50" charset="-128"/>
                <a:cs typeface="Times New Roman" panose="02020603050405020304" pitchFamily="18" charset="0"/>
              </a:rPr>
              <a:t>画面左下の各「戻る」のボタンで修正したい箇所まで戻り、修正後、最後まで入力を進めてください。</a:t>
            </a:r>
            <a:endParaRPr lang="ja-JP" altLang="en-US" sz="1050" kern="100" dirty="0">
              <a:ea typeface="游明朝" panose="02020400000000000000" pitchFamily="18" charset="-128"/>
              <a:cs typeface="Times New Roman" panose="02020603050405020304" pitchFamily="18" charset="0"/>
            </a:endParaRPr>
          </a:p>
        </p:txBody>
      </p:sp>
      <p:sp>
        <p:nvSpPr>
          <p:cNvPr id="23" name="テキスト ボックス 31"/>
          <p:cNvSpPr txBox="1"/>
          <p:nvPr/>
        </p:nvSpPr>
        <p:spPr>
          <a:xfrm>
            <a:off x="948689" y="6347776"/>
            <a:ext cx="5619750" cy="342900"/>
          </a:xfrm>
          <a:prstGeom prst="roundRect">
            <a:avLst/>
          </a:prstGeom>
          <a:solidFill>
            <a:schemeClr val="bg1">
              <a:lumMod val="85000"/>
            </a:schemeClr>
          </a:solidFill>
          <a:ln w="12700"/>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050" kern="100" dirty="0">
                <a:solidFill>
                  <a:srgbClr val="000000"/>
                </a:solidFill>
                <a:ea typeface="Meiryo UI" panose="020B0604030504040204" pitchFamily="50" charset="-128"/>
                <a:cs typeface="Times New Roman" panose="02020603050405020304" pitchFamily="18" charset="0"/>
              </a:rPr>
              <a:t>入力内容を修正したい。</a:t>
            </a:r>
            <a:endParaRPr lang="ja-JP" altLang="en-US" sz="1050" kern="100" dirty="0">
              <a:ea typeface="游明朝" panose="02020400000000000000" pitchFamily="18" charset="-128"/>
              <a:cs typeface="Times New Roman" panose="02020603050405020304" pitchFamily="18" charset="0"/>
            </a:endParaRPr>
          </a:p>
        </p:txBody>
      </p:sp>
      <p:sp>
        <p:nvSpPr>
          <p:cNvPr id="24" name="テキスト ボックス 23"/>
          <p:cNvSpPr txBox="1"/>
          <p:nvPr/>
        </p:nvSpPr>
        <p:spPr>
          <a:xfrm>
            <a:off x="2416265" y="393063"/>
            <a:ext cx="2025469" cy="476758"/>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rPr>
              <a:t>よくあるご質問</a:t>
            </a:r>
          </a:p>
        </p:txBody>
      </p:sp>
      <p:sp>
        <p:nvSpPr>
          <p:cNvPr id="25" name="テキスト ボックス 16"/>
          <p:cNvSpPr txBox="1"/>
          <p:nvPr/>
        </p:nvSpPr>
        <p:spPr>
          <a:xfrm>
            <a:off x="948690" y="2725136"/>
            <a:ext cx="5619750" cy="342900"/>
          </a:xfrm>
          <a:prstGeom prst="rect">
            <a:avLst/>
          </a:prstGeom>
          <a:noFill/>
          <a:ln w="12700"/>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050" kern="100" dirty="0">
                <a:solidFill>
                  <a:srgbClr val="000000"/>
                </a:solidFill>
                <a:ea typeface="Meiryo UI" panose="020B0604030504040204" pitchFamily="50" charset="-128"/>
                <a:cs typeface="Times New Roman" panose="02020603050405020304" pitchFamily="18" charset="0"/>
              </a:rPr>
              <a:t>本マニュアル</a:t>
            </a:r>
            <a:r>
              <a:rPr lang="en-US" altLang="ja-JP" sz="1050" kern="100" dirty="0">
                <a:solidFill>
                  <a:srgbClr val="000000"/>
                </a:solidFill>
                <a:ea typeface="Meiryo UI" panose="020B0604030504040204" pitchFamily="50" charset="-128"/>
                <a:cs typeface="Times New Roman" panose="02020603050405020304" pitchFamily="18" charset="0"/>
              </a:rPr>
              <a:t>20</a:t>
            </a:r>
            <a:r>
              <a:rPr lang="ja-JP" altLang="en-US" sz="1050" kern="100" dirty="0">
                <a:solidFill>
                  <a:srgbClr val="000000"/>
                </a:solidFill>
                <a:ea typeface="Meiryo UI" panose="020B0604030504040204" pitchFamily="50" charset="-128"/>
                <a:cs typeface="Times New Roman" panose="02020603050405020304" pitchFamily="18" charset="0"/>
              </a:rPr>
              <a:t>～</a:t>
            </a:r>
            <a:r>
              <a:rPr lang="en-US" altLang="ja-JP" sz="105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21</a:t>
            </a:r>
            <a:r>
              <a:rPr lang="ja-JP" altLang="en-US" sz="1050" kern="100" dirty="0">
                <a:solidFill>
                  <a:srgbClr val="000000"/>
                </a:solidFill>
                <a:ea typeface="Meiryo UI" panose="020B0604030504040204" pitchFamily="50" charset="-128"/>
                <a:cs typeface="Times New Roman" panose="02020603050405020304" pitchFamily="18" charset="0"/>
              </a:rPr>
              <a:t>ページの「個人番号を入力する」手順で申請をお願いします。</a:t>
            </a:r>
            <a:endParaRPr lang="en-US" altLang="ja-JP" sz="1050" kern="100" dirty="0">
              <a:solidFill>
                <a:srgbClr val="000000"/>
              </a:solidFill>
              <a:ea typeface="Meiryo UI" panose="020B0604030504040204" pitchFamily="50" charset="-128"/>
              <a:cs typeface="Times New Roman" panose="02020603050405020304" pitchFamily="18" charset="0"/>
            </a:endParaRPr>
          </a:p>
        </p:txBody>
      </p:sp>
      <p:sp>
        <p:nvSpPr>
          <p:cNvPr id="26" name="角丸四角形吹き出し 19">
            <a:extLst>
              <a:ext uri="{FF2B5EF4-FFF2-40B4-BE49-F238E27FC236}">
                <a16:creationId xmlns:a16="http://schemas.microsoft.com/office/drawing/2014/main" id="{CB3C9996-A4C8-475A-9135-2D3B2C2108F8}"/>
              </a:ext>
            </a:extLst>
          </p:cNvPr>
          <p:cNvSpPr/>
          <p:nvPr/>
        </p:nvSpPr>
        <p:spPr>
          <a:xfrm>
            <a:off x="290745" y="8535366"/>
            <a:ext cx="457200" cy="342900"/>
          </a:xfrm>
          <a:prstGeom prst="wedgeRoundRectCallout">
            <a:avLst>
              <a:gd name="adj1" fmla="val 81419"/>
              <a:gd name="adj2" fmla="val 32893"/>
              <a:gd name="adj3" fmla="val 16667"/>
            </a:avLst>
          </a:prstGeom>
          <a:solidFill>
            <a:srgbClr val="6699FF"/>
          </a:solidFill>
          <a:ln>
            <a:solidFill>
              <a:srgbClr val="6666FF"/>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kern="100" dirty="0">
                <a:latin typeface="HGP創英角ｺﾞｼｯｸUB" panose="020B0900000000000000" pitchFamily="50" charset="-128"/>
                <a:ea typeface="游明朝" panose="02020400000000000000" pitchFamily="18" charset="-128"/>
                <a:cs typeface="Times New Roman" panose="02020603050405020304" pitchFamily="18" charset="0"/>
              </a:rPr>
              <a:t>Q</a:t>
            </a:r>
            <a:r>
              <a:rPr lang="en-US" altLang="ja-JP" sz="1200" kern="100" dirty="0">
                <a:latin typeface="HGP創英角ｺﾞｼｯｸUB" panose="020B0900000000000000" pitchFamily="50" charset="-128"/>
                <a:ea typeface="游明朝" panose="02020400000000000000" pitchFamily="18" charset="-128"/>
                <a:cs typeface="Times New Roman" panose="02020603050405020304" pitchFamily="18" charset="0"/>
              </a:rPr>
              <a:t>6</a:t>
            </a:r>
            <a:endParaRPr lang="ja-JP" altLang="en-US" sz="1050" kern="100" dirty="0">
              <a:ea typeface="游明朝" panose="02020400000000000000" pitchFamily="18" charset="-128"/>
              <a:cs typeface="Times New Roman" panose="02020603050405020304" pitchFamily="18" charset="0"/>
            </a:endParaRPr>
          </a:p>
        </p:txBody>
      </p:sp>
      <p:sp>
        <p:nvSpPr>
          <p:cNvPr id="27" name="角丸四角形吹き出し 20">
            <a:extLst>
              <a:ext uri="{FF2B5EF4-FFF2-40B4-BE49-F238E27FC236}">
                <a16:creationId xmlns:a16="http://schemas.microsoft.com/office/drawing/2014/main" id="{496E2C2B-93D7-4F94-AFA0-A3F41537D277}"/>
              </a:ext>
            </a:extLst>
          </p:cNvPr>
          <p:cNvSpPr/>
          <p:nvPr/>
        </p:nvSpPr>
        <p:spPr>
          <a:xfrm>
            <a:off x="303173" y="8992971"/>
            <a:ext cx="457200" cy="342900"/>
          </a:xfrm>
          <a:prstGeom prst="wedgeRoundRectCallout">
            <a:avLst>
              <a:gd name="adj1" fmla="val 81419"/>
              <a:gd name="adj2" fmla="val 32893"/>
              <a:gd name="adj3" fmla="val 16667"/>
            </a:avLst>
          </a:prstGeom>
          <a:solidFill>
            <a:schemeClr val="bg1"/>
          </a:solidFill>
          <a:ln>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kern="100" dirty="0">
                <a:solidFill>
                  <a:srgbClr val="0070C0"/>
                </a:solidFill>
                <a:latin typeface="HGP創英角ｺﾞｼｯｸUB" panose="020B0900000000000000" pitchFamily="50" charset="-128"/>
                <a:ea typeface="游明朝" panose="02020400000000000000" pitchFamily="18" charset="-128"/>
                <a:cs typeface="Times New Roman" panose="02020603050405020304" pitchFamily="18" charset="0"/>
              </a:rPr>
              <a:t>A</a:t>
            </a:r>
            <a:r>
              <a:rPr lang="en-US" altLang="ja-JP" sz="1200" kern="100" dirty="0">
                <a:solidFill>
                  <a:srgbClr val="0070C0"/>
                </a:solidFill>
                <a:latin typeface="HGP創英角ｺﾞｼｯｸUB" panose="020B0900000000000000" pitchFamily="50" charset="-128"/>
                <a:ea typeface="游明朝" panose="02020400000000000000" pitchFamily="18" charset="-128"/>
                <a:cs typeface="Times New Roman" panose="02020603050405020304" pitchFamily="18" charset="0"/>
              </a:rPr>
              <a:t>6</a:t>
            </a:r>
            <a:endParaRPr lang="ja-JP" altLang="en-US" sz="1050" kern="100" dirty="0">
              <a:ea typeface="游明朝" panose="02020400000000000000" pitchFamily="18" charset="-128"/>
              <a:cs typeface="Times New Roman" panose="02020603050405020304" pitchFamily="18" charset="0"/>
            </a:endParaRPr>
          </a:p>
        </p:txBody>
      </p:sp>
      <p:sp>
        <p:nvSpPr>
          <p:cNvPr id="28" name="テキスト ボックス 32">
            <a:extLst>
              <a:ext uri="{FF2B5EF4-FFF2-40B4-BE49-F238E27FC236}">
                <a16:creationId xmlns:a16="http://schemas.microsoft.com/office/drawing/2014/main" id="{87A2100D-CFB3-48E5-AE7C-4179687E8088}"/>
              </a:ext>
            </a:extLst>
          </p:cNvPr>
          <p:cNvSpPr txBox="1"/>
          <p:nvPr/>
        </p:nvSpPr>
        <p:spPr>
          <a:xfrm>
            <a:off x="934725" y="8992972"/>
            <a:ext cx="5619750" cy="542188"/>
          </a:xfrm>
          <a:prstGeom prst="rect">
            <a:avLst/>
          </a:prstGeom>
          <a:noFill/>
          <a:ln w="12700"/>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050" kern="100" dirty="0">
                <a:solidFill>
                  <a:srgbClr val="000000"/>
                </a:solidFill>
                <a:ea typeface="Meiryo UI" panose="020B0604030504040204" pitchFamily="50" charset="-128"/>
                <a:cs typeface="Times New Roman" panose="02020603050405020304" pitchFamily="18" charset="0"/>
              </a:rPr>
              <a:t>申請する方により、異なります。</a:t>
            </a:r>
            <a:endParaRPr lang="en-US" altLang="ja-JP" sz="1050" kern="100" dirty="0">
              <a:solidFill>
                <a:srgbClr val="000000"/>
              </a:solidFill>
              <a:ea typeface="Meiryo UI" panose="020B0604030504040204" pitchFamily="50" charset="-128"/>
              <a:cs typeface="Times New Roman" panose="02020603050405020304" pitchFamily="18" charset="0"/>
            </a:endParaRPr>
          </a:p>
          <a:p>
            <a:r>
              <a:rPr lang="ja-JP" altLang="en-US" sz="1050" kern="100" dirty="0">
                <a:solidFill>
                  <a:srgbClr val="000000"/>
                </a:solidFill>
                <a:ea typeface="Meiryo UI" panose="020B0604030504040204" pitchFamily="50" charset="-128"/>
                <a:cs typeface="Times New Roman" panose="02020603050405020304" pitchFamily="18" charset="0"/>
              </a:rPr>
              <a:t>詳しくは、</a:t>
            </a:r>
            <a:r>
              <a:rPr lang="en-US" altLang="ja-JP" sz="1050" kern="100" dirty="0">
                <a:solidFill>
                  <a:srgbClr val="000000"/>
                </a:solidFill>
                <a:ea typeface="Meiryo UI" panose="020B0604030504040204" pitchFamily="50" charset="-128"/>
                <a:cs typeface="Times New Roman" panose="02020603050405020304" pitchFamily="18" charset="0"/>
              </a:rPr>
              <a:t>25</a:t>
            </a:r>
            <a:r>
              <a:rPr lang="ja-JP" altLang="en-US" sz="1050" kern="100" dirty="0">
                <a:solidFill>
                  <a:srgbClr val="000000"/>
                </a:solidFill>
                <a:ea typeface="Meiryo UI" panose="020B0604030504040204" pitchFamily="50" charset="-128"/>
                <a:cs typeface="Times New Roman" panose="02020603050405020304" pitchFamily="18" charset="0"/>
              </a:rPr>
              <a:t>ページをご覧ください。</a:t>
            </a:r>
            <a:endParaRPr lang="en-US" altLang="ja-JP" sz="1050" kern="100" dirty="0">
              <a:solidFill>
                <a:srgbClr val="000000"/>
              </a:solidFill>
              <a:ea typeface="Meiryo UI" panose="020B0604030504040204" pitchFamily="50" charset="-128"/>
              <a:cs typeface="Times New Roman" panose="02020603050405020304" pitchFamily="18" charset="0"/>
            </a:endParaRPr>
          </a:p>
        </p:txBody>
      </p:sp>
      <p:sp>
        <p:nvSpPr>
          <p:cNvPr id="29" name="テキスト ボックス 31">
            <a:extLst>
              <a:ext uri="{FF2B5EF4-FFF2-40B4-BE49-F238E27FC236}">
                <a16:creationId xmlns:a16="http://schemas.microsoft.com/office/drawing/2014/main" id="{1521BE38-2646-4839-B2F5-F7CCD3EAA6AB}"/>
              </a:ext>
            </a:extLst>
          </p:cNvPr>
          <p:cNvSpPr txBox="1"/>
          <p:nvPr/>
        </p:nvSpPr>
        <p:spPr>
          <a:xfrm>
            <a:off x="934725" y="8528775"/>
            <a:ext cx="5619750" cy="342900"/>
          </a:xfrm>
          <a:prstGeom prst="roundRect">
            <a:avLst/>
          </a:prstGeom>
          <a:solidFill>
            <a:schemeClr val="bg1">
              <a:lumMod val="85000"/>
            </a:schemeClr>
          </a:solidFill>
          <a:ln w="12700"/>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050" kern="100" dirty="0">
                <a:solidFill>
                  <a:srgbClr val="000000"/>
                </a:solidFill>
                <a:ea typeface="Meiryo UI" panose="020B0604030504040204" pitchFamily="50" charset="-128"/>
                <a:cs typeface="Times New Roman" panose="02020603050405020304" pitchFamily="18" charset="0"/>
              </a:rPr>
              <a:t>紙での提出物はありますか？</a:t>
            </a:r>
            <a:endParaRPr lang="ja-JP" altLang="en-US" sz="1050" kern="100" dirty="0">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637494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図 8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284" y="3151306"/>
            <a:ext cx="3778423" cy="3854301"/>
          </a:xfrm>
          <a:prstGeom prst="rect">
            <a:avLst/>
          </a:prstGeom>
        </p:spPr>
      </p:pic>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628" y="7577488"/>
            <a:ext cx="3670464" cy="1680564"/>
          </a:xfrm>
          <a:prstGeom prst="rect">
            <a:avLst/>
          </a:prstGeom>
        </p:spPr>
      </p:pic>
      <p:sp>
        <p:nvSpPr>
          <p:cNvPr id="15" name="正方形/長方形 14"/>
          <p:cNvSpPr/>
          <p:nvPr/>
        </p:nvSpPr>
        <p:spPr>
          <a:xfrm>
            <a:off x="236219" y="2539994"/>
            <a:ext cx="6551929"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ログイン画面</a:t>
            </a:r>
          </a:p>
        </p:txBody>
      </p:sp>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 </a:t>
            </a:r>
            <a:r>
              <a:rPr lang="ja-JP" altLang="en-US" dirty="0">
                <a:solidFill>
                  <a:srgbClr val="000000"/>
                </a:solidFill>
              </a:rPr>
              <a:t>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2-1.</a:t>
            </a:r>
            <a:r>
              <a:rPr lang="ja-JP" altLang="en-US" dirty="0">
                <a:solidFill>
                  <a:srgbClr val="000000"/>
                </a:solidFill>
              </a:rPr>
              <a:t> </a:t>
            </a:r>
            <a:r>
              <a:rPr lang="en-US" altLang="ja-JP" dirty="0">
                <a:solidFill>
                  <a:srgbClr val="000000"/>
                </a:solidFill>
              </a:rPr>
              <a:t>e-</a:t>
            </a:r>
            <a:r>
              <a:rPr lang="en-US" altLang="ja-JP" dirty="0" err="1">
                <a:solidFill>
                  <a:srgbClr val="000000"/>
                </a:solidFill>
              </a:rPr>
              <a:t>Shien</a:t>
            </a:r>
            <a:r>
              <a:rPr lang="ja-JP" altLang="en-US" dirty="0">
                <a:solidFill>
                  <a:srgbClr val="000000"/>
                </a:solidFill>
              </a:rPr>
              <a:t>にログインする</a:t>
            </a:r>
          </a:p>
        </p:txBody>
      </p:sp>
      <p:sp>
        <p:nvSpPr>
          <p:cNvPr id="28" name="正方形/長方形 27"/>
          <p:cNvSpPr/>
          <p:nvPr/>
        </p:nvSpPr>
        <p:spPr bwMode="gray">
          <a:xfrm>
            <a:off x="236219" y="875632"/>
            <a:ext cx="6480000" cy="4314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Bef>
                <a:spcPts val="600"/>
              </a:spcBef>
            </a:pP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a:t>
            </a:r>
            <a:r>
              <a:rPr lang="en-US" altLang="ja-JP" sz="12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Shien</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を使用するために、システムへログインします。</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ログインは、パソコン、スマートフォンから以下の</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URL</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を入力してアクセスします。以下の</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QR</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コードを読み取ってもアクセスできます。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1553495" y="5413096"/>
            <a:ext cx="1605600" cy="174866"/>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30" name="正方形/長方形 29"/>
          <p:cNvSpPr/>
          <p:nvPr/>
        </p:nvSpPr>
        <p:spPr>
          <a:xfrm>
            <a:off x="1553495" y="4197679"/>
            <a:ext cx="1801845" cy="151435"/>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正方形/長方形 30"/>
          <p:cNvSpPr/>
          <p:nvPr/>
        </p:nvSpPr>
        <p:spPr>
          <a:xfrm>
            <a:off x="1553495" y="4748461"/>
            <a:ext cx="1801845" cy="16490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正方形/長方形 9"/>
          <p:cNvSpPr/>
          <p:nvPr/>
        </p:nvSpPr>
        <p:spPr>
          <a:xfrm>
            <a:off x="4664074" y="3176828"/>
            <a:ext cx="2124075" cy="2434238"/>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ログイン</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ID</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通知書を見ながらログイン</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ID</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とパスワードを入力します。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「ログイン」ボタンをクリックします。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チャットボットにて</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a:t>
            </a:r>
            <a:r>
              <a:rPr lang="en-US" altLang="ja-JP" sz="14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Shien</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の操作に関する質問ができます。</a:t>
            </a:r>
          </a:p>
        </p:txBody>
      </p:sp>
      <p:sp>
        <p:nvSpPr>
          <p:cNvPr id="50" name="正方形/長方形 49"/>
          <p:cNvSpPr/>
          <p:nvPr/>
        </p:nvSpPr>
        <p:spPr>
          <a:xfrm>
            <a:off x="4664074" y="5897725"/>
            <a:ext cx="2124075" cy="1856387"/>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tabLst>
                <a:tab pos="182563" algn="l"/>
              </a:tabLst>
            </a:pP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Ⅰ</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表示言語は、</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日本語</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または</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”English”</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が選択できます。</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5725"/>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96838">
              <a:buFont typeface="Arial" panose="020B0604020202020204" pitchFamily="34" charset="0"/>
              <a:buChar cha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ログイン</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ID</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やパスワードがわからなくなった場合は、学校に確認してください。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96838">
              <a:buFont typeface="Arial" panose="020B0604020202020204" pitchFamily="34" charset="0"/>
              <a:buChar char="•"/>
            </a:pP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96838">
              <a:buFont typeface="Arial" panose="020B0604020202020204" pitchFamily="34" charset="0"/>
              <a:buChar char="•"/>
            </a:pP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2020888" y="5869384"/>
            <a:ext cx="766762" cy="193674"/>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正方形/長方形 35"/>
          <p:cNvSpPr/>
          <p:nvPr/>
        </p:nvSpPr>
        <p:spPr bwMode="gray">
          <a:xfrm>
            <a:off x="236219" y="1572144"/>
            <a:ext cx="2735073" cy="2374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Bef>
                <a:spcPts val="600"/>
              </a:spcBef>
            </a:pP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hlinkClick r:id="rId5"/>
              </a:rPr>
              <a:t>https://www.e-shien.mext.go.jp/</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bwMode="gray">
          <a:xfrm>
            <a:off x="518795" y="7288112"/>
            <a:ext cx="2535556" cy="2694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Bef>
                <a:spcPts val="600"/>
              </a:spcBef>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ログイン</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ID</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通知書のサンプル</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1577340" y="8055136"/>
            <a:ext cx="1534130" cy="64800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3" name="図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20105" y="1307936"/>
            <a:ext cx="563332" cy="563332"/>
          </a:xfrm>
          <a:prstGeom prst="rect">
            <a:avLst/>
          </a:prstGeom>
        </p:spPr>
      </p:pic>
      <p:sp>
        <p:nvSpPr>
          <p:cNvPr id="5" name="角丸四角形 4"/>
          <p:cNvSpPr/>
          <p:nvPr/>
        </p:nvSpPr>
        <p:spPr>
          <a:xfrm>
            <a:off x="4820504" y="3054656"/>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4820504" y="5774756"/>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0" name="グループ化 89"/>
          <p:cNvGrpSpPr/>
          <p:nvPr/>
        </p:nvGrpSpPr>
        <p:grpSpPr>
          <a:xfrm>
            <a:off x="1260085" y="5340615"/>
            <a:ext cx="198178" cy="281733"/>
            <a:chOff x="4704480" y="2843662"/>
            <a:chExt cx="198178" cy="281733"/>
          </a:xfrm>
        </p:grpSpPr>
        <p:sp>
          <p:nvSpPr>
            <p:cNvPr id="91" name="円/楕円 90"/>
            <p:cNvSpPr/>
            <p:nvPr/>
          </p:nvSpPr>
          <p:spPr>
            <a:xfrm flipV="1">
              <a:off x="4704480" y="290445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92" name="コンテンツ プレースホルダー 2"/>
            <p:cNvSpPr txBox="1">
              <a:spLocks/>
            </p:cNvSpPr>
            <p:nvPr/>
          </p:nvSpPr>
          <p:spPr>
            <a:xfrm>
              <a:off x="4748045" y="284366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114" name="グループ化 113"/>
          <p:cNvGrpSpPr/>
          <p:nvPr/>
        </p:nvGrpSpPr>
        <p:grpSpPr>
          <a:xfrm>
            <a:off x="4710398" y="6102695"/>
            <a:ext cx="198178" cy="281733"/>
            <a:chOff x="4704480" y="2843662"/>
            <a:chExt cx="198178" cy="281733"/>
          </a:xfrm>
        </p:grpSpPr>
        <p:sp>
          <p:nvSpPr>
            <p:cNvPr id="115" name="円/楕円 114"/>
            <p:cNvSpPr/>
            <p:nvPr/>
          </p:nvSpPr>
          <p:spPr>
            <a:xfrm flipV="1">
              <a:off x="4704480" y="290445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16" name="コンテンツ プレースホルダー 2"/>
            <p:cNvSpPr txBox="1">
              <a:spLocks/>
            </p:cNvSpPr>
            <p:nvPr/>
          </p:nvSpPr>
          <p:spPr>
            <a:xfrm>
              <a:off x="4748045" y="284366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65" name="グループ化 64"/>
          <p:cNvGrpSpPr/>
          <p:nvPr/>
        </p:nvGrpSpPr>
        <p:grpSpPr>
          <a:xfrm>
            <a:off x="4707498" y="4235627"/>
            <a:ext cx="198178" cy="281733"/>
            <a:chOff x="4707498" y="2767507"/>
            <a:chExt cx="198178" cy="281733"/>
          </a:xfrm>
        </p:grpSpPr>
        <p:sp>
          <p:nvSpPr>
            <p:cNvPr id="66" name="円/楕円 65"/>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7"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68" name="グループ化 67"/>
          <p:cNvGrpSpPr/>
          <p:nvPr/>
        </p:nvGrpSpPr>
        <p:grpSpPr>
          <a:xfrm>
            <a:off x="4707498" y="3377777"/>
            <a:ext cx="198178" cy="281733"/>
            <a:chOff x="4707498" y="1706457"/>
            <a:chExt cx="198178" cy="281733"/>
          </a:xfrm>
        </p:grpSpPr>
        <p:sp>
          <p:nvSpPr>
            <p:cNvPr id="69" name="円/楕円 68"/>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0"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71" name="グループ化 70"/>
          <p:cNvGrpSpPr/>
          <p:nvPr/>
        </p:nvGrpSpPr>
        <p:grpSpPr>
          <a:xfrm>
            <a:off x="1735698" y="5803442"/>
            <a:ext cx="198178" cy="281733"/>
            <a:chOff x="4707498" y="2767507"/>
            <a:chExt cx="198178" cy="281733"/>
          </a:xfrm>
        </p:grpSpPr>
        <p:sp>
          <p:nvSpPr>
            <p:cNvPr id="72" name="円/楕円 71"/>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3"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74" name="グループ化 73"/>
          <p:cNvGrpSpPr/>
          <p:nvPr/>
        </p:nvGrpSpPr>
        <p:grpSpPr>
          <a:xfrm>
            <a:off x="1265798" y="4112472"/>
            <a:ext cx="198178" cy="281733"/>
            <a:chOff x="4707498" y="1706457"/>
            <a:chExt cx="198178" cy="281733"/>
          </a:xfrm>
        </p:grpSpPr>
        <p:sp>
          <p:nvSpPr>
            <p:cNvPr id="75" name="円/楕円 74"/>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6"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77" name="グループ化 76"/>
          <p:cNvGrpSpPr/>
          <p:nvPr/>
        </p:nvGrpSpPr>
        <p:grpSpPr>
          <a:xfrm>
            <a:off x="1239930" y="7921114"/>
            <a:ext cx="198178" cy="281733"/>
            <a:chOff x="4707498" y="1706457"/>
            <a:chExt cx="198178" cy="281733"/>
          </a:xfrm>
        </p:grpSpPr>
        <p:sp>
          <p:nvSpPr>
            <p:cNvPr id="78" name="円/楕円 77"/>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9"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55" name="テキスト ボックス 54"/>
          <p:cNvSpPr txBox="1"/>
          <p:nvPr/>
        </p:nvSpPr>
        <p:spPr>
          <a:xfrm>
            <a:off x="5841506" y="4553912"/>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6</a:t>
            </a:r>
            <a:r>
              <a:rPr lang="ja-JP" altLang="en-US" sz="1200" dirty="0">
                <a:solidFill>
                  <a:srgbClr val="000000"/>
                </a:solidFill>
              </a:rPr>
              <a:t>ページへ</a:t>
            </a:r>
            <a:endParaRPr kumimoji="1" lang="ja-JP" altLang="en-US" sz="1200" dirty="0">
              <a:solidFill>
                <a:srgbClr val="000000"/>
              </a:solidFill>
            </a:endParaRPr>
          </a:p>
        </p:txBody>
      </p:sp>
      <p:pic>
        <p:nvPicPr>
          <p:cNvPr id="60" name="図 59"/>
          <p:cNvPicPr>
            <a:picLocks noChangeAspect="1"/>
          </p:cNvPicPr>
          <p:nvPr/>
        </p:nvPicPr>
        <p:blipFill>
          <a:blip r:embed="rId7"/>
          <a:stretch>
            <a:fillRect/>
          </a:stretch>
        </p:blipFill>
        <p:spPr>
          <a:xfrm>
            <a:off x="3695309" y="6535208"/>
            <a:ext cx="641398" cy="360786"/>
          </a:xfrm>
          <a:prstGeom prst="rect">
            <a:avLst/>
          </a:prstGeom>
        </p:spPr>
      </p:pic>
      <p:sp>
        <p:nvSpPr>
          <p:cNvPr id="61" name="正方形/長方形 60"/>
          <p:cNvSpPr/>
          <p:nvPr/>
        </p:nvSpPr>
        <p:spPr>
          <a:xfrm>
            <a:off x="3650112" y="6511402"/>
            <a:ext cx="705135" cy="374067"/>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62" name="グループ化 61"/>
          <p:cNvGrpSpPr/>
          <p:nvPr/>
        </p:nvGrpSpPr>
        <p:grpSpPr>
          <a:xfrm>
            <a:off x="3713887" y="6208811"/>
            <a:ext cx="198178" cy="281733"/>
            <a:chOff x="4707498" y="2767507"/>
            <a:chExt cx="198178" cy="281733"/>
          </a:xfrm>
        </p:grpSpPr>
        <p:sp>
          <p:nvSpPr>
            <p:cNvPr id="63" name="円/楕円 71"/>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solidFill>
                  <a:srgbClr val="FFFFFF"/>
                </a:solidFill>
              </a:endParaRPr>
            </a:p>
          </p:txBody>
        </p:sp>
        <p:sp>
          <p:nvSpPr>
            <p:cNvPr id="64"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3</a:t>
              </a:r>
              <a:endParaRPr lang="ja-JP" altLang="en-US" sz="1400" dirty="0">
                <a:solidFill>
                  <a:schemeClr val="bg1"/>
                </a:solidFill>
              </a:endParaRPr>
            </a:p>
          </p:txBody>
        </p:sp>
      </p:grpSp>
      <p:grpSp>
        <p:nvGrpSpPr>
          <p:cNvPr id="80" name="グループ化 79"/>
          <p:cNvGrpSpPr/>
          <p:nvPr/>
        </p:nvGrpSpPr>
        <p:grpSpPr>
          <a:xfrm>
            <a:off x="4707498" y="4902633"/>
            <a:ext cx="198178" cy="281733"/>
            <a:chOff x="4707498" y="2767507"/>
            <a:chExt cx="198178" cy="281733"/>
          </a:xfrm>
        </p:grpSpPr>
        <p:sp>
          <p:nvSpPr>
            <p:cNvPr id="81" name="円/楕円 71"/>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82"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3</a:t>
              </a:r>
              <a:endParaRPr lang="ja-JP" altLang="en-US" sz="1400" dirty="0">
                <a:solidFill>
                  <a:schemeClr val="bg1"/>
                </a:solidFill>
              </a:endParaRPr>
            </a:p>
          </p:txBody>
        </p:sp>
      </p:grpSp>
      <p:sp>
        <p:nvSpPr>
          <p:cNvPr id="49" name="正方形/長方形 48">
            <a:extLst>
              <a:ext uri="{FF2B5EF4-FFF2-40B4-BE49-F238E27FC236}">
                <a16:creationId xmlns:a16="http://schemas.microsoft.com/office/drawing/2014/main" id="{4FA7222B-5FB1-4DEF-992B-477F01900666}"/>
              </a:ext>
            </a:extLst>
          </p:cNvPr>
          <p:cNvSpPr/>
          <p:nvPr/>
        </p:nvSpPr>
        <p:spPr>
          <a:xfrm>
            <a:off x="4664074" y="8011346"/>
            <a:ext cx="2124075" cy="1266276"/>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5725"/>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ログイン</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ID</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通知書は、</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5725"/>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在学している間使用する大事な書類です。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5725"/>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大切に保管してください。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96838">
              <a:buFont typeface="Arial" panose="020B0604020202020204" pitchFamily="34" charset="0"/>
              <a:buChar char="•"/>
            </a:pP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40">
            <a:extLst>
              <a:ext uri="{FF2B5EF4-FFF2-40B4-BE49-F238E27FC236}">
                <a16:creationId xmlns:a16="http://schemas.microsoft.com/office/drawing/2014/main" id="{19046499-5DA0-44CC-96CA-D6B017AB7886}"/>
              </a:ext>
            </a:extLst>
          </p:cNvPr>
          <p:cNvSpPr/>
          <p:nvPr/>
        </p:nvSpPr>
        <p:spPr>
          <a:xfrm>
            <a:off x="4820504" y="7888376"/>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a:extLst>
              <a:ext uri="{FF2B5EF4-FFF2-40B4-BE49-F238E27FC236}">
                <a16:creationId xmlns:a16="http://schemas.microsoft.com/office/drawing/2014/main" id="{CAD61882-955F-4C45-A15E-DF27A48CD71A}"/>
              </a:ext>
            </a:extLst>
          </p:cNvPr>
          <p:cNvSpPr/>
          <p:nvPr/>
        </p:nvSpPr>
        <p:spPr bwMode="gray">
          <a:xfrm>
            <a:off x="189000" y="1957423"/>
            <a:ext cx="6480000" cy="4219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Bef>
                <a:spcPts val="600"/>
              </a:spcBef>
            </a:pPr>
            <a:r>
              <a:rPr lang="ja-JP" altLang="en-US" sz="12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本マニュアルは、パソコンでの操作画面を基に作成しております。</a:t>
            </a:r>
            <a:endParaRPr lang="en-US" altLang="ja-JP" sz="12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スマートフォンからお手続きいただく場合、レイアウトや文言が一部異なる場合があります。</a:t>
            </a:r>
            <a:endParaRPr lang="en-US" altLang="ja-JP" sz="12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6390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14E15F25-5E9F-4346-B155-6581EE0E3877}"/>
              </a:ext>
            </a:extLst>
          </p:cNvPr>
          <p:cNvPicPr>
            <a:picLocks noChangeAspect="1"/>
          </p:cNvPicPr>
          <p:nvPr/>
        </p:nvPicPr>
        <p:blipFill>
          <a:blip r:embed="rId3"/>
          <a:stretch>
            <a:fillRect/>
          </a:stretch>
        </p:blipFill>
        <p:spPr>
          <a:xfrm>
            <a:off x="200254" y="1999240"/>
            <a:ext cx="4410468" cy="1609342"/>
          </a:xfrm>
          <a:prstGeom prst="rect">
            <a:avLst/>
          </a:prstGeom>
          <a:ln>
            <a:solidFill>
              <a:srgbClr val="000000"/>
            </a:solidFill>
          </a:ln>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803" y="4487626"/>
            <a:ext cx="3877055" cy="5124302"/>
          </a:xfrm>
          <a:prstGeom prst="rect">
            <a:avLst/>
          </a:prstGeom>
          <a:solidFill>
            <a:schemeClr val="tx1"/>
          </a:solidFill>
          <a:ln>
            <a:solidFill>
              <a:schemeClr val="tx1"/>
            </a:solidFill>
          </a:ln>
        </p:spPr>
      </p:pic>
      <p:sp>
        <p:nvSpPr>
          <p:cNvPr id="55" name="正方形/長方形 54">
            <a:extLst>
              <a:ext uri="{FF2B5EF4-FFF2-40B4-BE49-F238E27FC236}">
                <a16:creationId xmlns:a16="http://schemas.microsoft.com/office/drawing/2014/main" id="{61323209-0A22-4871-90CC-576F47F5F1FB}"/>
              </a:ext>
            </a:extLst>
          </p:cNvPr>
          <p:cNvSpPr/>
          <p:nvPr/>
        </p:nvSpPr>
        <p:spPr>
          <a:xfrm>
            <a:off x="4627313" y="4612929"/>
            <a:ext cx="2124075" cy="3731216"/>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72000" bIns="45720" numCol="1" spcCol="0" rtlCol="0" fromWordArt="0" anchor="t" anchorCtr="0" forceAA="0" compatLnSpc="1">
            <a:prstTxWarp prst="textNoShape">
              <a:avLst/>
            </a:prstTxWarp>
            <a:noAutofit/>
          </a:bodyPr>
          <a:lstStyle>
            <a:defPPr>
              <a:defRPr lang="ja-JP"/>
            </a:defPPr>
            <a:lvl1pPr marL="0" algn="l" defTabSz="925880" rtl="0" eaLnBrk="1" latinLnBrk="0" hangingPunct="1">
              <a:defRPr kumimoji="1" sz="1822" kern="1200">
                <a:solidFill>
                  <a:schemeClr val="dk1"/>
                </a:solidFill>
                <a:latin typeface="+mn-lt"/>
                <a:ea typeface="+mn-ea"/>
                <a:cs typeface="+mn-cs"/>
              </a:defRPr>
            </a:lvl1pPr>
            <a:lvl2pPr marL="462940" algn="l" defTabSz="925880" rtl="0" eaLnBrk="1" latinLnBrk="0" hangingPunct="1">
              <a:defRPr kumimoji="1" sz="1822" kern="1200">
                <a:solidFill>
                  <a:schemeClr val="dk1"/>
                </a:solidFill>
                <a:latin typeface="+mn-lt"/>
                <a:ea typeface="+mn-ea"/>
                <a:cs typeface="+mn-cs"/>
              </a:defRPr>
            </a:lvl2pPr>
            <a:lvl3pPr marL="925880" algn="l" defTabSz="925880" rtl="0" eaLnBrk="1" latinLnBrk="0" hangingPunct="1">
              <a:defRPr kumimoji="1" sz="1822" kern="1200">
                <a:solidFill>
                  <a:schemeClr val="dk1"/>
                </a:solidFill>
                <a:latin typeface="+mn-lt"/>
                <a:ea typeface="+mn-ea"/>
                <a:cs typeface="+mn-cs"/>
              </a:defRPr>
            </a:lvl3pPr>
            <a:lvl4pPr marL="1388820" algn="l" defTabSz="925880" rtl="0" eaLnBrk="1" latinLnBrk="0" hangingPunct="1">
              <a:defRPr kumimoji="1" sz="1822" kern="1200">
                <a:solidFill>
                  <a:schemeClr val="dk1"/>
                </a:solidFill>
                <a:latin typeface="+mn-lt"/>
                <a:ea typeface="+mn-ea"/>
                <a:cs typeface="+mn-cs"/>
              </a:defRPr>
            </a:lvl4pPr>
            <a:lvl5pPr marL="1851759" algn="l" defTabSz="925880" rtl="0" eaLnBrk="1" latinLnBrk="0" hangingPunct="1">
              <a:defRPr kumimoji="1" sz="1822" kern="1200">
                <a:solidFill>
                  <a:schemeClr val="dk1"/>
                </a:solidFill>
                <a:latin typeface="+mn-lt"/>
                <a:ea typeface="+mn-ea"/>
                <a:cs typeface="+mn-cs"/>
              </a:defRPr>
            </a:lvl5pPr>
            <a:lvl6pPr marL="2314699" algn="l" defTabSz="925880" rtl="0" eaLnBrk="1" latinLnBrk="0" hangingPunct="1">
              <a:defRPr kumimoji="1" sz="1822" kern="1200">
                <a:solidFill>
                  <a:schemeClr val="dk1"/>
                </a:solidFill>
                <a:latin typeface="+mn-lt"/>
                <a:ea typeface="+mn-ea"/>
                <a:cs typeface="+mn-cs"/>
              </a:defRPr>
            </a:lvl6pPr>
            <a:lvl7pPr marL="2777640" algn="l" defTabSz="925880" rtl="0" eaLnBrk="1" latinLnBrk="0" hangingPunct="1">
              <a:defRPr kumimoji="1" sz="1822" kern="1200">
                <a:solidFill>
                  <a:schemeClr val="dk1"/>
                </a:solidFill>
                <a:latin typeface="+mn-lt"/>
                <a:ea typeface="+mn-ea"/>
                <a:cs typeface="+mn-cs"/>
              </a:defRPr>
            </a:lvl7pPr>
            <a:lvl8pPr marL="3240579" algn="l" defTabSz="925880" rtl="0" eaLnBrk="1" latinLnBrk="0" hangingPunct="1">
              <a:defRPr kumimoji="1" sz="1822" kern="1200">
                <a:solidFill>
                  <a:schemeClr val="dk1"/>
                </a:solidFill>
                <a:latin typeface="+mn-lt"/>
                <a:ea typeface="+mn-ea"/>
                <a:cs typeface="+mn-cs"/>
              </a:defRPr>
            </a:lvl8pPr>
            <a:lvl9pPr marL="3703519" algn="l" defTabSz="925880" rtl="0" eaLnBrk="1" latinLnBrk="0" hangingPunct="1">
              <a:defRPr kumimoji="1" sz="1822" kern="1200">
                <a:solidFill>
                  <a:schemeClr val="dk1"/>
                </a:solidFill>
                <a:latin typeface="+mn-lt"/>
                <a:ea typeface="+mn-ea"/>
                <a:cs typeface="+mn-cs"/>
              </a:defRPr>
            </a:lvl9pPr>
          </a:lstStyle>
          <a:p>
            <a:pPr marL="180975" indent="-180975"/>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588"/>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内容を確認し、チェックします。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588"/>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申請をするかしないかを選択します。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588"/>
            <a:endPar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就学支援金の</a:t>
            </a:r>
            <a:r>
              <a:rPr lang="ja-JP" altLang="en-US" sz="12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支給を希望する</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1450" indent="-79375"/>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上部：</a:t>
            </a:r>
            <a:r>
              <a:rPr lang="ja-JP" altLang="en-US" sz="12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申請をします。</a:t>
            </a:r>
            <a:endParaRPr lang="en-US" altLang="ja-JP" sz="12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1450" indent="-79375"/>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なんらかの理由により受給資格認定の申請を行わない場合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174625"/>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下部：</a:t>
            </a:r>
            <a:r>
              <a:rPr lang="ja-JP" altLang="en-US" sz="12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申請をしません。</a:t>
            </a:r>
            <a:endParaRPr lang="en-US" altLang="ja-JP" sz="12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588"/>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588"/>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「入力内容確認」ボタンをクリックします。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角丸四角形 21">
            <a:extLst>
              <a:ext uri="{FF2B5EF4-FFF2-40B4-BE49-F238E27FC236}">
                <a16:creationId xmlns:a16="http://schemas.microsoft.com/office/drawing/2014/main" id="{A03A6C6C-0DEA-473F-90D9-A6740D2214E5}"/>
              </a:ext>
            </a:extLst>
          </p:cNvPr>
          <p:cNvSpPr/>
          <p:nvPr/>
        </p:nvSpPr>
        <p:spPr>
          <a:xfrm>
            <a:off x="4782241" y="4485085"/>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508353" y="6154707"/>
            <a:ext cx="232193" cy="878922"/>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正方形/長方形 19"/>
          <p:cNvSpPr/>
          <p:nvPr/>
        </p:nvSpPr>
        <p:spPr>
          <a:xfrm>
            <a:off x="1740118" y="9031980"/>
            <a:ext cx="820424" cy="223331"/>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0" name="正方形/長方形 59"/>
          <p:cNvSpPr/>
          <p:nvPr/>
        </p:nvSpPr>
        <p:spPr>
          <a:xfrm>
            <a:off x="535994" y="7894056"/>
            <a:ext cx="191617" cy="727832"/>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正方形/長方形 14"/>
          <p:cNvSpPr/>
          <p:nvPr/>
        </p:nvSpPr>
        <p:spPr>
          <a:xfrm>
            <a:off x="200254" y="1520423"/>
            <a:ext cx="6551930"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ポータル画面</a:t>
            </a:r>
          </a:p>
        </p:txBody>
      </p:sp>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2-2.</a:t>
            </a:r>
            <a:r>
              <a:rPr lang="ja-JP" altLang="en-US" dirty="0">
                <a:solidFill>
                  <a:srgbClr val="000000"/>
                </a:solidFill>
              </a:rPr>
              <a:t> 申請をする意思が 「ある </a:t>
            </a:r>
            <a:r>
              <a:rPr lang="en-US" altLang="ja-JP" dirty="0">
                <a:solidFill>
                  <a:srgbClr val="000000"/>
                </a:solidFill>
              </a:rPr>
              <a:t>or </a:t>
            </a:r>
            <a:r>
              <a:rPr lang="ja-JP" altLang="en-US" dirty="0">
                <a:solidFill>
                  <a:srgbClr val="000000"/>
                </a:solidFill>
              </a:rPr>
              <a:t>ない」 の意向を登録する</a:t>
            </a:r>
          </a:p>
        </p:txBody>
      </p:sp>
      <p:sp>
        <p:nvSpPr>
          <p:cNvPr id="14" name="正方形/長方形 13"/>
          <p:cNvSpPr/>
          <p:nvPr/>
        </p:nvSpPr>
        <p:spPr>
          <a:xfrm>
            <a:off x="211803" y="4025365"/>
            <a:ext cx="6532879"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意向登録画面</a:t>
            </a:r>
          </a:p>
        </p:txBody>
      </p:sp>
      <p:sp>
        <p:nvSpPr>
          <p:cNvPr id="32" name="正方形/長方形 31"/>
          <p:cNvSpPr/>
          <p:nvPr/>
        </p:nvSpPr>
        <p:spPr bwMode="gray">
          <a:xfrm>
            <a:off x="236219" y="785145"/>
            <a:ext cx="6480000" cy="77766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Bef>
                <a:spcPts val="600"/>
              </a:spcBef>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最初に、申請をする意思が「ある </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or </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ない」</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意向</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zh-CN"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を登</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録します。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学校から意向の再登録を依頼された場合や、意向内容を誤った場合に再登録をする場合も、同様の手順で行います。</a:t>
            </a:r>
          </a:p>
        </p:txBody>
      </p:sp>
      <p:sp>
        <p:nvSpPr>
          <p:cNvPr id="52" name="正方形/長方形 51"/>
          <p:cNvSpPr/>
          <p:nvPr/>
        </p:nvSpPr>
        <p:spPr>
          <a:xfrm>
            <a:off x="4652214" y="2111009"/>
            <a:ext cx="2124075" cy="849798"/>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77800" indent="-177800"/>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7800" indent="47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「意向登録」ボタンをクリックします。</a:t>
            </a:r>
            <a:endParaRPr kumimoji="1"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4820504" y="1968578"/>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右矢印 1"/>
          <p:cNvSpPr/>
          <p:nvPr/>
        </p:nvSpPr>
        <p:spPr>
          <a:xfrm>
            <a:off x="5024655" y="6406683"/>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0" name="右矢印 89"/>
          <p:cNvSpPr/>
          <p:nvPr/>
        </p:nvSpPr>
        <p:spPr>
          <a:xfrm>
            <a:off x="5026983" y="7306953"/>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43" name="グループ化 42"/>
          <p:cNvGrpSpPr/>
          <p:nvPr/>
        </p:nvGrpSpPr>
        <p:grpSpPr>
          <a:xfrm>
            <a:off x="4652217" y="7617489"/>
            <a:ext cx="198178" cy="281733"/>
            <a:chOff x="4707498" y="3412377"/>
            <a:chExt cx="198178" cy="281733"/>
          </a:xfrm>
        </p:grpSpPr>
        <p:sp>
          <p:nvSpPr>
            <p:cNvPr id="44" name="円/楕円 43"/>
            <p:cNvSpPr/>
            <p:nvPr/>
          </p:nvSpPr>
          <p:spPr>
            <a:xfrm flipV="1">
              <a:off x="4707498" y="347212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5" name="コンテンツ プレースホルダー 2"/>
            <p:cNvSpPr txBox="1">
              <a:spLocks/>
            </p:cNvSpPr>
            <p:nvPr/>
          </p:nvSpPr>
          <p:spPr>
            <a:xfrm>
              <a:off x="4750140" y="341237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3</a:t>
              </a:r>
              <a:endParaRPr lang="ja-JP" altLang="en-US" sz="1400" dirty="0">
                <a:solidFill>
                  <a:schemeClr val="bg1"/>
                </a:solidFill>
              </a:endParaRPr>
            </a:p>
          </p:txBody>
        </p:sp>
      </p:grpSp>
      <p:grpSp>
        <p:nvGrpSpPr>
          <p:cNvPr id="46" name="グループ化 45"/>
          <p:cNvGrpSpPr/>
          <p:nvPr/>
        </p:nvGrpSpPr>
        <p:grpSpPr>
          <a:xfrm>
            <a:off x="4672549" y="5371516"/>
            <a:ext cx="198178" cy="281733"/>
            <a:chOff x="4707498" y="2767507"/>
            <a:chExt cx="198178" cy="281733"/>
          </a:xfrm>
        </p:grpSpPr>
        <p:sp>
          <p:nvSpPr>
            <p:cNvPr id="47" name="円/楕円 46"/>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8"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49" name="グループ化 48"/>
          <p:cNvGrpSpPr/>
          <p:nvPr/>
        </p:nvGrpSpPr>
        <p:grpSpPr>
          <a:xfrm>
            <a:off x="4682098" y="2322975"/>
            <a:ext cx="198178" cy="281733"/>
            <a:chOff x="4707498" y="1706457"/>
            <a:chExt cx="198178" cy="281733"/>
          </a:xfrm>
        </p:grpSpPr>
        <p:sp>
          <p:nvSpPr>
            <p:cNvPr id="50" name="円/楕円 4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1"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53" name="グループ化 52"/>
          <p:cNvGrpSpPr/>
          <p:nvPr/>
        </p:nvGrpSpPr>
        <p:grpSpPr>
          <a:xfrm>
            <a:off x="1498166" y="8861912"/>
            <a:ext cx="198178" cy="281733"/>
            <a:chOff x="4707498" y="3412377"/>
            <a:chExt cx="198178" cy="281733"/>
          </a:xfrm>
        </p:grpSpPr>
        <p:sp>
          <p:nvSpPr>
            <p:cNvPr id="62" name="円/楕円 61"/>
            <p:cNvSpPr/>
            <p:nvPr/>
          </p:nvSpPr>
          <p:spPr>
            <a:xfrm flipV="1">
              <a:off x="4707498" y="347212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3" name="コンテンツ プレースホルダー 2"/>
            <p:cNvSpPr txBox="1">
              <a:spLocks/>
            </p:cNvSpPr>
            <p:nvPr/>
          </p:nvSpPr>
          <p:spPr>
            <a:xfrm>
              <a:off x="4750140" y="341237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3</a:t>
              </a:r>
              <a:endParaRPr lang="ja-JP" altLang="en-US" sz="1400" dirty="0">
                <a:solidFill>
                  <a:schemeClr val="bg1"/>
                </a:solidFill>
              </a:endParaRPr>
            </a:p>
          </p:txBody>
        </p:sp>
      </p:grpSp>
      <p:grpSp>
        <p:nvGrpSpPr>
          <p:cNvPr id="64" name="グループ化 63"/>
          <p:cNvGrpSpPr/>
          <p:nvPr/>
        </p:nvGrpSpPr>
        <p:grpSpPr>
          <a:xfrm>
            <a:off x="270977" y="7698607"/>
            <a:ext cx="198178" cy="281733"/>
            <a:chOff x="4707498" y="2767507"/>
            <a:chExt cx="198178" cy="281733"/>
          </a:xfrm>
        </p:grpSpPr>
        <p:sp>
          <p:nvSpPr>
            <p:cNvPr id="65" name="円/楕円 64"/>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6"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70" name="グループ化 69"/>
          <p:cNvGrpSpPr/>
          <p:nvPr/>
        </p:nvGrpSpPr>
        <p:grpSpPr>
          <a:xfrm>
            <a:off x="4669073" y="4823775"/>
            <a:ext cx="198178" cy="281733"/>
            <a:chOff x="4707498" y="1706457"/>
            <a:chExt cx="198178" cy="281733"/>
          </a:xfrm>
        </p:grpSpPr>
        <p:sp>
          <p:nvSpPr>
            <p:cNvPr id="91" name="円/楕円 90"/>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92"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39" name="グループ化 38">
            <a:extLst>
              <a:ext uri="{FF2B5EF4-FFF2-40B4-BE49-F238E27FC236}">
                <a16:creationId xmlns:a16="http://schemas.microsoft.com/office/drawing/2014/main" id="{4E455157-2E0F-460F-BCCB-F82D924D7E7E}"/>
              </a:ext>
            </a:extLst>
          </p:cNvPr>
          <p:cNvGrpSpPr/>
          <p:nvPr/>
        </p:nvGrpSpPr>
        <p:grpSpPr>
          <a:xfrm>
            <a:off x="260989" y="5953452"/>
            <a:ext cx="198178" cy="281733"/>
            <a:chOff x="4707498" y="1706457"/>
            <a:chExt cx="198178" cy="281733"/>
          </a:xfrm>
        </p:grpSpPr>
        <p:sp>
          <p:nvSpPr>
            <p:cNvPr id="40" name="円/楕円 90">
              <a:extLst>
                <a:ext uri="{FF2B5EF4-FFF2-40B4-BE49-F238E27FC236}">
                  <a16:creationId xmlns:a16="http://schemas.microsoft.com/office/drawing/2014/main" id="{6DE4BEC3-9468-4B02-8F8C-8D63E6EE6B63}"/>
                </a:ext>
              </a:extLst>
            </p:cNvPr>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1" name="コンテンツ プレースホルダー 2">
              <a:extLst>
                <a:ext uri="{FF2B5EF4-FFF2-40B4-BE49-F238E27FC236}">
                  <a16:creationId xmlns:a16="http://schemas.microsoft.com/office/drawing/2014/main" id="{60AD2953-C43D-4CFC-8B81-68CA046B956D}"/>
                </a:ext>
              </a:extLst>
            </p:cNvPr>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57" name="テキスト ボックス 56"/>
          <p:cNvSpPr txBox="1"/>
          <p:nvPr/>
        </p:nvSpPr>
        <p:spPr>
          <a:xfrm>
            <a:off x="5804746" y="8194990"/>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7</a:t>
            </a:r>
            <a:r>
              <a:rPr lang="ja-JP" altLang="en-US" sz="1200" dirty="0">
                <a:solidFill>
                  <a:srgbClr val="000000"/>
                </a:solidFill>
              </a:rPr>
              <a:t>ページへ</a:t>
            </a:r>
            <a:endParaRPr kumimoji="1" lang="ja-JP" altLang="en-US" sz="1200" dirty="0">
              <a:solidFill>
                <a:srgbClr val="000000"/>
              </a:solidFill>
            </a:endParaRPr>
          </a:p>
        </p:txBody>
      </p:sp>
      <p:sp>
        <p:nvSpPr>
          <p:cNvPr id="54" name="正方形/長方形 53"/>
          <p:cNvSpPr/>
          <p:nvPr/>
        </p:nvSpPr>
        <p:spPr>
          <a:xfrm>
            <a:off x="543301" y="2680731"/>
            <a:ext cx="634780" cy="198178"/>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67" name="グループ化 66"/>
          <p:cNvGrpSpPr/>
          <p:nvPr/>
        </p:nvGrpSpPr>
        <p:grpSpPr>
          <a:xfrm>
            <a:off x="303631" y="2604857"/>
            <a:ext cx="198178" cy="281733"/>
            <a:chOff x="4707498" y="1706457"/>
            <a:chExt cx="198178" cy="281733"/>
          </a:xfrm>
        </p:grpSpPr>
        <p:sp>
          <p:nvSpPr>
            <p:cNvPr id="68" name="円/楕円 67"/>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9"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58" name="正方形/長方形 57">
            <a:extLst>
              <a:ext uri="{FF2B5EF4-FFF2-40B4-BE49-F238E27FC236}">
                <a16:creationId xmlns:a16="http://schemas.microsoft.com/office/drawing/2014/main" id="{0627AF26-8A0F-45F4-8F0D-E204F11B10E1}"/>
              </a:ext>
            </a:extLst>
          </p:cNvPr>
          <p:cNvSpPr/>
          <p:nvPr/>
        </p:nvSpPr>
        <p:spPr>
          <a:xfrm>
            <a:off x="4652214" y="3093094"/>
            <a:ext cx="2124075" cy="891078"/>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5725"/>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「意向登録」ボタン</a:t>
            </a:r>
            <a:r>
              <a:rPr lang="ja-JP" altLang="en-US" sz="1400">
                <a:solidFill>
                  <a:srgbClr val="000000"/>
                </a:solidFill>
                <a:latin typeface="Meiryo UI" panose="020B0604030504040204" pitchFamily="50" charset="-128"/>
                <a:ea typeface="Meiryo UI" panose="020B0604030504040204" pitchFamily="50" charset="-128"/>
                <a:cs typeface="Meiryo UI" panose="020B0604030504040204" pitchFamily="50" charset="-128"/>
              </a:rPr>
              <a:t>がグレーになっており押せない</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方は</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5725"/>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角丸四角形 40">
            <a:extLst>
              <a:ext uri="{FF2B5EF4-FFF2-40B4-BE49-F238E27FC236}">
                <a16:creationId xmlns:a16="http://schemas.microsoft.com/office/drawing/2014/main" id="{3BF090A5-3E2A-4E5A-A4BB-0C6F442BE6FF}"/>
              </a:ext>
            </a:extLst>
          </p:cNvPr>
          <p:cNvSpPr/>
          <p:nvPr/>
        </p:nvSpPr>
        <p:spPr>
          <a:xfrm>
            <a:off x="4820504" y="3030196"/>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a:extLst>
              <a:ext uri="{FF2B5EF4-FFF2-40B4-BE49-F238E27FC236}">
                <a16:creationId xmlns:a16="http://schemas.microsoft.com/office/drawing/2014/main" id="{2B8DBF91-D3CC-4C7C-AA29-E287A4C83A9E}"/>
              </a:ext>
            </a:extLst>
          </p:cNvPr>
          <p:cNvSpPr txBox="1"/>
          <p:nvPr/>
        </p:nvSpPr>
        <p:spPr>
          <a:xfrm>
            <a:off x="5839532" y="3804204"/>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8</a:t>
            </a:r>
            <a:r>
              <a:rPr lang="ja-JP" altLang="en-US" sz="1200" dirty="0">
                <a:solidFill>
                  <a:srgbClr val="000000"/>
                </a:solidFill>
              </a:rPr>
              <a:t>ページへ</a:t>
            </a:r>
            <a:endParaRPr kumimoji="1" lang="ja-JP" altLang="en-US" sz="1200" dirty="0">
              <a:solidFill>
                <a:srgbClr val="000000"/>
              </a:solidFill>
            </a:endParaRPr>
          </a:p>
        </p:txBody>
      </p:sp>
    </p:spTree>
    <p:extLst>
      <p:ext uri="{BB962C8B-B14F-4D97-AF65-F5344CB8AC3E}">
        <p14:creationId xmlns:p14="http://schemas.microsoft.com/office/powerpoint/2010/main" val="525877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461B06D7-4C0E-498B-87BF-39A5BA4A2AFB}"/>
              </a:ext>
            </a:extLst>
          </p:cNvPr>
          <p:cNvPicPr>
            <a:picLocks noChangeAspect="1"/>
          </p:cNvPicPr>
          <p:nvPr/>
        </p:nvPicPr>
        <p:blipFill>
          <a:blip r:embed="rId3"/>
          <a:stretch>
            <a:fillRect/>
          </a:stretch>
        </p:blipFill>
        <p:spPr>
          <a:xfrm>
            <a:off x="236219" y="1339566"/>
            <a:ext cx="4730499" cy="2264251"/>
          </a:xfrm>
          <a:prstGeom prst="rect">
            <a:avLst/>
          </a:prstGeom>
          <a:ln>
            <a:solidFill>
              <a:srgbClr val="000000"/>
            </a:solidFill>
          </a:ln>
        </p:spPr>
      </p:pic>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2-2.</a:t>
            </a:r>
            <a:r>
              <a:rPr lang="ja-JP" altLang="en-US" dirty="0">
                <a:solidFill>
                  <a:srgbClr val="000000"/>
                </a:solidFill>
              </a:rPr>
              <a:t> 申請をする意思が 「ある </a:t>
            </a:r>
            <a:r>
              <a:rPr lang="en-US" altLang="ja-JP" dirty="0">
                <a:solidFill>
                  <a:srgbClr val="000000"/>
                </a:solidFill>
              </a:rPr>
              <a:t>or </a:t>
            </a:r>
            <a:r>
              <a:rPr lang="ja-JP" altLang="en-US" dirty="0">
                <a:solidFill>
                  <a:srgbClr val="000000"/>
                </a:solidFill>
              </a:rPr>
              <a:t>ない」 の意向を登録する</a:t>
            </a:r>
          </a:p>
        </p:txBody>
      </p:sp>
      <p:sp>
        <p:nvSpPr>
          <p:cNvPr id="40" name="正方形/長方形 39"/>
          <p:cNvSpPr/>
          <p:nvPr/>
        </p:nvSpPr>
        <p:spPr>
          <a:xfrm>
            <a:off x="236219" y="863564"/>
            <a:ext cx="6551929"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意向登録確認画面</a:t>
            </a:r>
          </a:p>
        </p:txBody>
      </p:sp>
      <p:sp>
        <p:nvSpPr>
          <p:cNvPr id="43" name="正方形/長方形 42"/>
          <p:cNvSpPr/>
          <p:nvPr/>
        </p:nvSpPr>
        <p:spPr>
          <a:xfrm>
            <a:off x="2119434" y="3343133"/>
            <a:ext cx="963202" cy="213476"/>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正方形/長方形 22"/>
          <p:cNvSpPr/>
          <p:nvPr/>
        </p:nvSpPr>
        <p:spPr>
          <a:xfrm>
            <a:off x="224929" y="3877215"/>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意向登録結果画面</a:t>
            </a:r>
          </a:p>
        </p:txBody>
      </p:sp>
      <p:sp>
        <p:nvSpPr>
          <p:cNvPr id="25" name="正方形/長方形 24"/>
          <p:cNvSpPr/>
          <p:nvPr/>
        </p:nvSpPr>
        <p:spPr>
          <a:xfrm>
            <a:off x="4557961" y="4352355"/>
            <a:ext cx="2218896" cy="1885513"/>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7325" indent="-187325"/>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申請をする場合</a:t>
            </a:r>
            <a:endPar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9875"/>
            <a:r>
              <a:rPr lang="ja-JP" altLang="en-US" sz="14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「続けて受給資格認定申請を行う」</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ボタンをクリックします。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9875"/>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447675" indent="-177800"/>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447675" indent="-447675"/>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申請をしない場合</a:t>
            </a:r>
            <a:endPar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447675" indent="-177800"/>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手続きは完了です。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右矢印 84"/>
          <p:cNvSpPr/>
          <p:nvPr/>
        </p:nvSpPr>
        <p:spPr>
          <a:xfrm>
            <a:off x="4680526" y="4647687"/>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6" name="右矢印 85"/>
          <p:cNvSpPr/>
          <p:nvPr/>
        </p:nvSpPr>
        <p:spPr>
          <a:xfrm>
            <a:off x="4680526" y="5919275"/>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19" y="4365679"/>
            <a:ext cx="4238859" cy="3251192"/>
          </a:xfrm>
          <a:prstGeom prst="rect">
            <a:avLst/>
          </a:prstGeom>
          <a:ln>
            <a:solidFill>
              <a:srgbClr val="000000"/>
            </a:solidFill>
          </a:ln>
        </p:spPr>
      </p:pic>
      <p:sp>
        <p:nvSpPr>
          <p:cNvPr id="57" name="テキスト ボックス 56"/>
          <p:cNvSpPr txBox="1"/>
          <p:nvPr/>
        </p:nvSpPr>
        <p:spPr>
          <a:xfrm>
            <a:off x="4947084" y="5286902"/>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8</a:t>
            </a:r>
            <a:r>
              <a:rPr lang="ja-JP" altLang="en-US" sz="1200" dirty="0">
                <a:solidFill>
                  <a:srgbClr val="000000"/>
                </a:solidFill>
              </a:rPr>
              <a:t>ページへ</a:t>
            </a:r>
            <a:endParaRPr kumimoji="1" lang="ja-JP" altLang="en-US" sz="1200" dirty="0">
              <a:solidFill>
                <a:srgbClr val="000000"/>
              </a:solidFill>
            </a:endParaRPr>
          </a:p>
        </p:txBody>
      </p:sp>
      <p:pic>
        <p:nvPicPr>
          <p:cNvPr id="8" name="図 7"/>
          <p:cNvPicPr>
            <a:picLocks noChangeAspect="1"/>
          </p:cNvPicPr>
          <p:nvPr/>
        </p:nvPicPr>
        <p:blipFill rotWithShape="1">
          <a:blip r:embed="rId5"/>
          <a:srcRect b="9503"/>
          <a:stretch/>
        </p:blipFill>
        <p:spPr>
          <a:xfrm>
            <a:off x="272031" y="5622219"/>
            <a:ext cx="4167234" cy="1774615"/>
          </a:xfrm>
          <a:prstGeom prst="rect">
            <a:avLst/>
          </a:prstGeom>
        </p:spPr>
      </p:pic>
      <p:sp>
        <p:nvSpPr>
          <p:cNvPr id="70" name="正方形/長方形 69"/>
          <p:cNvSpPr/>
          <p:nvPr/>
        </p:nvSpPr>
        <p:spPr>
          <a:xfrm>
            <a:off x="1762012" y="6984693"/>
            <a:ext cx="1010433" cy="187963"/>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51" name="グループ化 50"/>
          <p:cNvGrpSpPr/>
          <p:nvPr/>
        </p:nvGrpSpPr>
        <p:grpSpPr>
          <a:xfrm>
            <a:off x="1480951" y="6924944"/>
            <a:ext cx="198178" cy="281733"/>
            <a:chOff x="4707498" y="1706457"/>
            <a:chExt cx="198178" cy="281733"/>
          </a:xfrm>
        </p:grpSpPr>
        <p:sp>
          <p:nvSpPr>
            <p:cNvPr id="52" name="円/楕円 51"/>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3"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13" name="十字形 12">
            <a:extLst>
              <a:ext uri="{FF2B5EF4-FFF2-40B4-BE49-F238E27FC236}">
                <a16:creationId xmlns:a16="http://schemas.microsoft.com/office/drawing/2014/main" id="{D51C3755-5E31-4403-9C5B-C1BABB8D10CB}"/>
              </a:ext>
            </a:extLst>
          </p:cNvPr>
          <p:cNvSpPr/>
          <p:nvPr/>
        </p:nvSpPr>
        <p:spPr>
          <a:xfrm rot="2645941">
            <a:off x="3151733" y="6806234"/>
            <a:ext cx="540000" cy="540000"/>
          </a:xfrm>
          <a:prstGeom prst="plus">
            <a:avLst>
              <a:gd name="adj" fmla="val 40997"/>
            </a:avLst>
          </a:prstGeom>
          <a:solidFill>
            <a:srgbClr val="F93B07"/>
          </a:solidFill>
          <a:ln>
            <a:solidFill>
              <a:srgbClr val="F93B07"/>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8" name="正方形/長方形 57">
            <a:extLst>
              <a:ext uri="{FF2B5EF4-FFF2-40B4-BE49-F238E27FC236}">
                <a16:creationId xmlns:a16="http://schemas.microsoft.com/office/drawing/2014/main" id="{AD60211F-AE2F-4029-BC5D-8729F04F4532}"/>
              </a:ext>
            </a:extLst>
          </p:cNvPr>
          <p:cNvSpPr/>
          <p:nvPr/>
        </p:nvSpPr>
        <p:spPr>
          <a:xfrm>
            <a:off x="5042771" y="1339566"/>
            <a:ext cx="1701911" cy="2264251"/>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誤って意向内容を登録した場合、</a:t>
            </a:r>
            <a:endParaRPr lang="en-US" altLang="ja-JP" sz="14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ご自身で修正することはできません。</a:t>
            </a:r>
            <a:endParaRPr lang="en-US" altLang="ja-JP" sz="14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よく確認してから、「本内容で登録する」ボタンを押してください。</a:t>
            </a:r>
          </a:p>
        </p:txBody>
      </p:sp>
      <p:pic>
        <p:nvPicPr>
          <p:cNvPr id="48" name="図 47">
            <a:extLst>
              <a:ext uri="{FF2B5EF4-FFF2-40B4-BE49-F238E27FC236}">
                <a16:creationId xmlns:a16="http://schemas.microsoft.com/office/drawing/2014/main" id="{0ACA38B8-14E8-402B-BFA4-DB2673DF4950}"/>
              </a:ext>
            </a:extLst>
          </p:cNvPr>
          <p:cNvPicPr>
            <a:picLocks noChangeAspect="1"/>
          </p:cNvPicPr>
          <p:nvPr/>
        </p:nvPicPr>
        <p:blipFill>
          <a:blip r:embed="rId6"/>
          <a:stretch>
            <a:fillRect/>
          </a:stretch>
        </p:blipFill>
        <p:spPr>
          <a:xfrm>
            <a:off x="5104665" y="1382801"/>
            <a:ext cx="216000" cy="216000"/>
          </a:xfrm>
          <a:prstGeom prst="rect">
            <a:avLst/>
          </a:prstGeom>
        </p:spPr>
      </p:pic>
      <p:sp>
        <p:nvSpPr>
          <p:cNvPr id="60" name="正方形/長方形 59">
            <a:extLst>
              <a:ext uri="{FF2B5EF4-FFF2-40B4-BE49-F238E27FC236}">
                <a16:creationId xmlns:a16="http://schemas.microsoft.com/office/drawing/2014/main" id="{60966F11-44E4-4704-B82A-463331C1F5CA}"/>
              </a:ext>
            </a:extLst>
          </p:cNvPr>
          <p:cNvSpPr/>
          <p:nvPr/>
        </p:nvSpPr>
        <p:spPr>
          <a:xfrm>
            <a:off x="236219" y="8092014"/>
            <a:ext cx="4238859" cy="1003751"/>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ja-JP" altLang="en-US"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意向登録を間違ってしまった場合</a:t>
            </a:r>
            <a:endParaRPr lang="en-US" altLang="ja-JP" sz="14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学校事務室まで連絡してください。</a:t>
            </a:r>
            <a:endParaRPr lang="en-US" altLang="ja-JP" sz="14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学校による登録解除後に、再度登録してください。</a:t>
            </a:r>
          </a:p>
        </p:txBody>
      </p:sp>
      <p:pic>
        <p:nvPicPr>
          <p:cNvPr id="15" name="図 14">
            <a:extLst>
              <a:ext uri="{FF2B5EF4-FFF2-40B4-BE49-F238E27FC236}">
                <a16:creationId xmlns:a16="http://schemas.microsoft.com/office/drawing/2014/main" id="{49BA0AFB-01C9-4A3C-A227-DD0AC4DF4DFD}"/>
              </a:ext>
            </a:extLst>
          </p:cNvPr>
          <p:cNvPicPr>
            <a:picLocks noChangeAspect="1"/>
          </p:cNvPicPr>
          <p:nvPr/>
        </p:nvPicPr>
        <p:blipFill>
          <a:blip r:embed="rId7"/>
          <a:stretch>
            <a:fillRect/>
          </a:stretch>
        </p:blipFill>
        <p:spPr>
          <a:xfrm>
            <a:off x="264891" y="8130422"/>
            <a:ext cx="223159" cy="226874"/>
          </a:xfrm>
          <a:prstGeom prst="rect">
            <a:avLst/>
          </a:prstGeom>
        </p:spPr>
      </p:pic>
      <p:sp>
        <p:nvSpPr>
          <p:cNvPr id="22" name="正方形/長方形 21">
            <a:extLst>
              <a:ext uri="{FF2B5EF4-FFF2-40B4-BE49-F238E27FC236}">
                <a16:creationId xmlns:a16="http://schemas.microsoft.com/office/drawing/2014/main" id="{8774E9C8-7517-497C-BFAA-E2DD1B86EB18}"/>
              </a:ext>
            </a:extLst>
          </p:cNvPr>
          <p:cNvSpPr/>
          <p:nvPr/>
        </p:nvSpPr>
        <p:spPr>
          <a:xfrm>
            <a:off x="4586147" y="6472295"/>
            <a:ext cx="2190710" cy="2623470"/>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endParaRPr lang="en-US" altLang="ja-JP" sz="14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85725"/>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所得要件により就学支援金に該当しない方で、</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自己の責めに帰することのできない</a:t>
            </a:r>
            <a:r>
              <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家計急変事由</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ある場合は、</a:t>
            </a:r>
            <a:r>
              <a:rPr lang="ja-JP" altLang="en-US"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学校事務室に連絡してください。</a:t>
            </a:r>
            <a:endParaRPr lang="en-US" altLang="ja-JP"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a:endParaRPr lang="en-US" altLang="ja-JP"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受給資格認定申請（家計急変）のご案内をいたします。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96838">
              <a:buFont typeface="Arial" panose="020B0604020202020204" pitchFamily="34" charset="0"/>
              <a:buChar char="•"/>
            </a:pP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40">
            <a:extLst>
              <a:ext uri="{FF2B5EF4-FFF2-40B4-BE49-F238E27FC236}">
                <a16:creationId xmlns:a16="http://schemas.microsoft.com/office/drawing/2014/main" id="{FFE1CE35-7148-43AB-B2C0-A57F39548DCC}"/>
              </a:ext>
            </a:extLst>
          </p:cNvPr>
          <p:cNvSpPr/>
          <p:nvPr/>
        </p:nvSpPr>
        <p:spPr>
          <a:xfrm>
            <a:off x="4742576" y="6349325"/>
            <a:ext cx="722379"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a:extLst>
              <a:ext uri="{FF2B5EF4-FFF2-40B4-BE49-F238E27FC236}">
                <a16:creationId xmlns:a16="http://schemas.microsoft.com/office/drawing/2014/main" id="{7D48C0E6-3F31-4D96-AEA4-DEDE837C5B17}"/>
              </a:ext>
            </a:extLst>
          </p:cNvPr>
          <p:cNvCxnSpPr/>
          <p:nvPr/>
        </p:nvCxnSpPr>
        <p:spPr>
          <a:xfrm>
            <a:off x="3676058" y="7147986"/>
            <a:ext cx="914400" cy="387795"/>
          </a:xfrm>
          <a:prstGeom prst="line">
            <a:avLst/>
          </a:prstGeom>
          <a:ln w="57150">
            <a:solidFill>
              <a:srgbClr val="FF0000"/>
            </a:solidFill>
            <a:prstDash val="sysDot"/>
          </a:ln>
          <a:effectLst/>
        </p:spPr>
        <p:style>
          <a:lnRef idx="2">
            <a:schemeClr val="accent1"/>
          </a:lnRef>
          <a:fillRef idx="0">
            <a:schemeClr val="accent1"/>
          </a:fillRef>
          <a:effectRef idx="1">
            <a:schemeClr val="accent1"/>
          </a:effectRef>
          <a:fontRef idx="minor">
            <a:schemeClr val="tx1"/>
          </a:fontRef>
        </p:style>
      </p:cxnSp>
      <p:sp>
        <p:nvSpPr>
          <p:cNvPr id="29" name="テキスト プレースホルダー 10">
            <a:extLst>
              <a:ext uri="{FF2B5EF4-FFF2-40B4-BE49-F238E27FC236}">
                <a16:creationId xmlns:a16="http://schemas.microsoft.com/office/drawing/2014/main" id="{4684CEC2-5546-4665-8B34-5F3CF2783D14}"/>
              </a:ext>
            </a:extLst>
          </p:cNvPr>
          <p:cNvSpPr txBox="1">
            <a:spLocks/>
          </p:cNvSpPr>
          <p:nvPr/>
        </p:nvSpPr>
        <p:spPr>
          <a:xfrm>
            <a:off x="224929" y="7623712"/>
            <a:ext cx="3194493" cy="359982"/>
          </a:xfrm>
          <a:prstGeom prst="rect">
            <a:avLst/>
          </a:prstGeom>
        </p:spPr>
        <p:txBody>
          <a:bodyPr tIns="108000" anchor="ctr" anchorCtr="0">
            <a:normAutofit/>
          </a:bodyPr>
          <a:lstStyle>
            <a:lvl1pPr marL="0" indent="0" algn="l" defTabSz="484862" rtl="0" eaLnBrk="1" fontAlgn="base" hangingPunct="1">
              <a:spcBef>
                <a:spcPct val="20000"/>
              </a:spcBef>
              <a:spcAft>
                <a:spcPct val="0"/>
              </a:spcAft>
              <a:buFont typeface="+mj-lt"/>
              <a:buNone/>
              <a:defRPr kumimoji="1" sz="24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23926" indent="-239063"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2pPr>
            <a:lvl3pPr marL="1156599" indent="-186874"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3pPr>
            <a:lvl4pPr marL="1638094" indent="-183509"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4pPr>
            <a:lvl5pPr marL="2121273" indent="-181825"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r>
              <a:rPr lang="en-US" altLang="ja-JP" sz="1200" dirty="0">
                <a:solidFill>
                  <a:srgbClr val="000000"/>
                </a:solidFill>
              </a:rPr>
              <a:t>※</a:t>
            </a:r>
            <a:r>
              <a:rPr lang="ja-JP" altLang="en-US" sz="1200" dirty="0">
                <a:solidFill>
                  <a:srgbClr val="000000"/>
                </a:solidFill>
              </a:rPr>
              <a:t>　受付番号を控えていただく必要はありません。</a:t>
            </a:r>
          </a:p>
        </p:txBody>
      </p:sp>
    </p:spTree>
    <p:extLst>
      <p:ext uri="{BB962C8B-B14F-4D97-AF65-F5344CB8AC3E}">
        <p14:creationId xmlns:p14="http://schemas.microsoft.com/office/powerpoint/2010/main" val="213721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正方形/長方形 45">
            <a:extLst>
              <a:ext uri="{FF2B5EF4-FFF2-40B4-BE49-F238E27FC236}">
                <a16:creationId xmlns:a16="http://schemas.microsoft.com/office/drawing/2014/main" id="{BE4D27E1-978F-4330-B7C9-B5134AD705C6}"/>
              </a:ext>
            </a:extLst>
          </p:cNvPr>
          <p:cNvSpPr/>
          <p:nvPr/>
        </p:nvSpPr>
        <p:spPr>
          <a:xfrm>
            <a:off x="4668528" y="5451719"/>
            <a:ext cx="2124075" cy="2951863"/>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72000" bIns="45720" numCol="1" spcCol="0" rtlCol="0" fromWordArt="0" anchor="t" anchorCtr="0" forceAA="0" compatLnSpc="1">
            <a:prstTxWarp prst="textNoShape">
              <a:avLst/>
            </a:prstTxWarp>
            <a:noAutofit/>
          </a:bodyPr>
          <a:lstStyle>
            <a:defPPr>
              <a:defRPr lang="ja-JP"/>
            </a:defPPr>
            <a:lvl1pPr marL="0" algn="l" defTabSz="925880" rtl="0" eaLnBrk="1" latinLnBrk="0" hangingPunct="1">
              <a:defRPr kumimoji="1" sz="1822" kern="1200">
                <a:solidFill>
                  <a:schemeClr val="dk1"/>
                </a:solidFill>
                <a:latin typeface="+mn-lt"/>
                <a:ea typeface="+mn-ea"/>
                <a:cs typeface="+mn-cs"/>
              </a:defRPr>
            </a:lvl1pPr>
            <a:lvl2pPr marL="462940" algn="l" defTabSz="925880" rtl="0" eaLnBrk="1" latinLnBrk="0" hangingPunct="1">
              <a:defRPr kumimoji="1" sz="1822" kern="1200">
                <a:solidFill>
                  <a:schemeClr val="dk1"/>
                </a:solidFill>
                <a:latin typeface="+mn-lt"/>
                <a:ea typeface="+mn-ea"/>
                <a:cs typeface="+mn-cs"/>
              </a:defRPr>
            </a:lvl2pPr>
            <a:lvl3pPr marL="925880" algn="l" defTabSz="925880" rtl="0" eaLnBrk="1" latinLnBrk="0" hangingPunct="1">
              <a:defRPr kumimoji="1" sz="1822" kern="1200">
                <a:solidFill>
                  <a:schemeClr val="dk1"/>
                </a:solidFill>
                <a:latin typeface="+mn-lt"/>
                <a:ea typeface="+mn-ea"/>
                <a:cs typeface="+mn-cs"/>
              </a:defRPr>
            </a:lvl3pPr>
            <a:lvl4pPr marL="1388820" algn="l" defTabSz="925880" rtl="0" eaLnBrk="1" latinLnBrk="0" hangingPunct="1">
              <a:defRPr kumimoji="1" sz="1822" kern="1200">
                <a:solidFill>
                  <a:schemeClr val="dk1"/>
                </a:solidFill>
                <a:latin typeface="+mn-lt"/>
                <a:ea typeface="+mn-ea"/>
                <a:cs typeface="+mn-cs"/>
              </a:defRPr>
            </a:lvl4pPr>
            <a:lvl5pPr marL="1851759" algn="l" defTabSz="925880" rtl="0" eaLnBrk="1" latinLnBrk="0" hangingPunct="1">
              <a:defRPr kumimoji="1" sz="1822" kern="1200">
                <a:solidFill>
                  <a:schemeClr val="dk1"/>
                </a:solidFill>
                <a:latin typeface="+mn-lt"/>
                <a:ea typeface="+mn-ea"/>
                <a:cs typeface="+mn-cs"/>
              </a:defRPr>
            </a:lvl5pPr>
            <a:lvl6pPr marL="2314699" algn="l" defTabSz="925880" rtl="0" eaLnBrk="1" latinLnBrk="0" hangingPunct="1">
              <a:defRPr kumimoji="1" sz="1822" kern="1200">
                <a:solidFill>
                  <a:schemeClr val="dk1"/>
                </a:solidFill>
                <a:latin typeface="+mn-lt"/>
                <a:ea typeface="+mn-ea"/>
                <a:cs typeface="+mn-cs"/>
              </a:defRPr>
            </a:lvl6pPr>
            <a:lvl7pPr marL="2777640" algn="l" defTabSz="925880" rtl="0" eaLnBrk="1" latinLnBrk="0" hangingPunct="1">
              <a:defRPr kumimoji="1" sz="1822" kern="1200">
                <a:solidFill>
                  <a:schemeClr val="dk1"/>
                </a:solidFill>
                <a:latin typeface="+mn-lt"/>
                <a:ea typeface="+mn-ea"/>
                <a:cs typeface="+mn-cs"/>
              </a:defRPr>
            </a:lvl7pPr>
            <a:lvl8pPr marL="3240579" algn="l" defTabSz="925880" rtl="0" eaLnBrk="1" latinLnBrk="0" hangingPunct="1">
              <a:defRPr kumimoji="1" sz="1822" kern="1200">
                <a:solidFill>
                  <a:schemeClr val="dk1"/>
                </a:solidFill>
                <a:latin typeface="+mn-lt"/>
                <a:ea typeface="+mn-ea"/>
                <a:cs typeface="+mn-cs"/>
              </a:defRPr>
            </a:lvl8pPr>
            <a:lvl9pPr marL="3703519" algn="l" defTabSz="925880" rtl="0" eaLnBrk="1" latinLnBrk="0" hangingPunct="1">
              <a:defRPr kumimoji="1" sz="1822" kern="1200">
                <a:solidFill>
                  <a:schemeClr val="dk1"/>
                </a:solidFill>
                <a:latin typeface="+mn-lt"/>
                <a:ea typeface="+mn-ea"/>
                <a:cs typeface="+mn-cs"/>
              </a:defRPr>
            </a:lvl9pPr>
          </a:lstStyle>
          <a:p>
            <a:pPr marL="182563" indent="-182563"/>
            <a:endParaRPr kumimoji="1"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府立高校（桃谷高校の通信制以外）はカタカナ表示です。（誤りではありません。）</a:t>
            </a:r>
            <a:endParaRPr lang="en-US" altLang="ja-JP" sz="14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生年月日を修正してください。</a:t>
            </a:r>
            <a:endParaRPr lang="en-US" altLang="ja-JP" sz="14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他にも誤りがあればこの画面で修正してください。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「学校情報入力」ボタンをクリックします。</a:t>
            </a:r>
            <a:endParaRPr kumimoji="1"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63583" y="5258687"/>
            <a:ext cx="3874120" cy="2951863"/>
          </a:xfrm>
          <a:prstGeom prst="rect">
            <a:avLst/>
          </a:prstGeom>
        </p:spPr>
      </p:pic>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2-3.</a:t>
            </a:r>
            <a:r>
              <a:rPr lang="ja-JP" altLang="en-US" dirty="0">
                <a:solidFill>
                  <a:srgbClr val="000000"/>
                </a:solidFill>
              </a:rPr>
              <a:t> 受給資格認定の申請をする </a:t>
            </a:r>
          </a:p>
        </p:txBody>
      </p:sp>
      <p:sp>
        <p:nvSpPr>
          <p:cNvPr id="34" name="正方形/長方形 33"/>
          <p:cNvSpPr/>
          <p:nvPr/>
        </p:nvSpPr>
        <p:spPr>
          <a:xfrm>
            <a:off x="228578" y="1515625"/>
            <a:ext cx="6559570"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ポータル画面</a:t>
            </a:r>
          </a:p>
        </p:txBody>
      </p:sp>
      <p:sp>
        <p:nvSpPr>
          <p:cNvPr id="36" name="正方形/長方形 35"/>
          <p:cNvSpPr/>
          <p:nvPr/>
        </p:nvSpPr>
        <p:spPr>
          <a:xfrm>
            <a:off x="4668528" y="2156051"/>
            <a:ext cx="2119620" cy="747224"/>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「認定申請」ボタンをクリックします。</a:t>
            </a:r>
          </a:p>
        </p:txBody>
      </p:sp>
      <p:sp>
        <p:nvSpPr>
          <p:cNvPr id="38" name="正方形/長方形 37"/>
          <p:cNvSpPr/>
          <p:nvPr/>
        </p:nvSpPr>
        <p:spPr>
          <a:xfrm>
            <a:off x="246514" y="4823443"/>
            <a:ext cx="6551929"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認定申請登録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生徒情報</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p>
        </p:txBody>
      </p:sp>
      <p:sp>
        <p:nvSpPr>
          <p:cNvPr id="48" name="正方形/長方形 47"/>
          <p:cNvSpPr/>
          <p:nvPr/>
        </p:nvSpPr>
        <p:spPr bwMode="gray">
          <a:xfrm>
            <a:off x="191944" y="734400"/>
            <a:ext cx="6480000" cy="7703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Bef>
                <a:spcPts val="600"/>
              </a:spcBef>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受給資格認定の申請を行います。</a:t>
            </a:r>
          </a:p>
          <a:p>
            <a:pPr>
              <a:spcBef>
                <a:spcPts val="600"/>
              </a:spcBef>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申請には、生徒本人の情報、学校情報</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在学期間等</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、保護者等情報の登録が必要となります。</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ページで、各情報の登録方法を説明します。</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1" name="正方形/長方形 20"/>
          <p:cNvSpPr/>
          <p:nvPr/>
        </p:nvSpPr>
        <p:spPr>
          <a:xfrm>
            <a:off x="4656433" y="3079852"/>
            <a:ext cx="2111979" cy="1659458"/>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182563" indent="-95250">
              <a:buFont typeface="Arial" panose="020B0604020202020204" pitchFamily="34" charset="0"/>
              <a:buChar char="•"/>
            </a:pP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ページの意向登録結果画面から続けて受給資格認定申請を行う場合、次の「</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認定申請登録</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生徒情報</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画面」から始まります。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4820504" y="2032146"/>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4820504" y="5370675"/>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4808409" y="2956023"/>
            <a:ext cx="700406" cy="298332"/>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9" name="グループ化 38"/>
          <p:cNvGrpSpPr/>
          <p:nvPr/>
        </p:nvGrpSpPr>
        <p:grpSpPr>
          <a:xfrm>
            <a:off x="4713485" y="6789755"/>
            <a:ext cx="198178" cy="281733"/>
            <a:chOff x="4707498" y="2767507"/>
            <a:chExt cx="198178" cy="281733"/>
          </a:xfrm>
        </p:grpSpPr>
        <p:sp>
          <p:nvSpPr>
            <p:cNvPr id="40" name="円/楕円 39"/>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1"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43" name="グループ化 42"/>
          <p:cNvGrpSpPr/>
          <p:nvPr/>
        </p:nvGrpSpPr>
        <p:grpSpPr>
          <a:xfrm>
            <a:off x="4707498" y="2364503"/>
            <a:ext cx="198178" cy="281733"/>
            <a:chOff x="4707498" y="1706457"/>
            <a:chExt cx="198178" cy="281733"/>
          </a:xfrm>
        </p:grpSpPr>
        <p:sp>
          <p:nvSpPr>
            <p:cNvPr id="44" name="円/楕円 43"/>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5"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75" name="グループ化 74"/>
          <p:cNvGrpSpPr/>
          <p:nvPr/>
        </p:nvGrpSpPr>
        <p:grpSpPr>
          <a:xfrm>
            <a:off x="4707498" y="5661200"/>
            <a:ext cx="198178" cy="281733"/>
            <a:chOff x="4707498" y="1706457"/>
            <a:chExt cx="198178" cy="281733"/>
          </a:xfrm>
        </p:grpSpPr>
        <p:sp>
          <p:nvSpPr>
            <p:cNvPr id="76" name="円/楕円 75"/>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7"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58" name="テキスト ボックス 57"/>
          <p:cNvSpPr txBox="1"/>
          <p:nvPr/>
        </p:nvSpPr>
        <p:spPr>
          <a:xfrm>
            <a:off x="5851801" y="8265082"/>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9</a:t>
            </a:r>
            <a:r>
              <a:rPr lang="ja-JP" altLang="en-US" sz="1200" dirty="0">
                <a:solidFill>
                  <a:srgbClr val="000000"/>
                </a:solidFill>
              </a:rPr>
              <a:t>ページへ</a:t>
            </a:r>
            <a:endParaRPr kumimoji="1" lang="ja-JP" altLang="en-US" sz="1200" dirty="0">
              <a:solidFill>
                <a:srgbClr val="000000"/>
              </a:solidFill>
            </a:endParaRPr>
          </a:p>
        </p:txBody>
      </p:sp>
      <p:pic>
        <p:nvPicPr>
          <p:cNvPr id="7" name="図 6"/>
          <p:cNvPicPr>
            <a:picLocks noChangeAspect="1"/>
          </p:cNvPicPr>
          <p:nvPr/>
        </p:nvPicPr>
        <p:blipFill>
          <a:blip r:embed="rId4"/>
          <a:stretch>
            <a:fillRect/>
          </a:stretch>
        </p:blipFill>
        <p:spPr>
          <a:xfrm>
            <a:off x="588913" y="8187485"/>
            <a:ext cx="3401487" cy="1193192"/>
          </a:xfrm>
          <a:prstGeom prst="rect">
            <a:avLst/>
          </a:prstGeom>
        </p:spPr>
      </p:pic>
      <p:grpSp>
        <p:nvGrpSpPr>
          <p:cNvPr id="67" name="グループ化 66"/>
          <p:cNvGrpSpPr/>
          <p:nvPr/>
        </p:nvGrpSpPr>
        <p:grpSpPr>
          <a:xfrm>
            <a:off x="1321757" y="6876491"/>
            <a:ext cx="198178" cy="281733"/>
            <a:chOff x="4707498" y="2767507"/>
            <a:chExt cx="198178" cy="281733"/>
          </a:xfrm>
        </p:grpSpPr>
        <p:sp>
          <p:nvSpPr>
            <p:cNvPr id="68" name="円/楕円 39"/>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9"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pic>
        <p:nvPicPr>
          <p:cNvPr id="8" name="図 7"/>
          <p:cNvPicPr>
            <a:picLocks noChangeAspect="1"/>
          </p:cNvPicPr>
          <p:nvPr/>
        </p:nvPicPr>
        <p:blipFill>
          <a:blip r:embed="rId5"/>
          <a:stretch>
            <a:fillRect/>
          </a:stretch>
        </p:blipFill>
        <p:spPr>
          <a:xfrm>
            <a:off x="1611312" y="8358857"/>
            <a:ext cx="2379088" cy="390525"/>
          </a:xfrm>
          <a:prstGeom prst="rect">
            <a:avLst/>
          </a:prstGeom>
        </p:spPr>
      </p:pic>
      <p:pic>
        <p:nvPicPr>
          <p:cNvPr id="53" name="図 52"/>
          <p:cNvPicPr>
            <a:picLocks noChangeAspect="1"/>
          </p:cNvPicPr>
          <p:nvPr/>
        </p:nvPicPr>
        <p:blipFill rotWithShape="1">
          <a:blip r:embed="rId6"/>
          <a:srcRect t="2879"/>
          <a:stretch/>
        </p:blipFill>
        <p:spPr>
          <a:xfrm>
            <a:off x="609853" y="8358857"/>
            <a:ext cx="3381579" cy="1088808"/>
          </a:xfrm>
          <a:prstGeom prst="rect">
            <a:avLst/>
          </a:prstGeom>
        </p:spPr>
      </p:pic>
      <p:pic>
        <p:nvPicPr>
          <p:cNvPr id="2" name="図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41201" y="5410994"/>
            <a:ext cx="909765" cy="123843"/>
          </a:xfrm>
          <a:prstGeom prst="rect">
            <a:avLst/>
          </a:prstGeom>
        </p:spPr>
      </p:pic>
      <p:grpSp>
        <p:nvGrpSpPr>
          <p:cNvPr id="78" name="グループ化 77"/>
          <p:cNvGrpSpPr/>
          <p:nvPr/>
        </p:nvGrpSpPr>
        <p:grpSpPr>
          <a:xfrm>
            <a:off x="1318559" y="6525183"/>
            <a:ext cx="198178" cy="281733"/>
            <a:chOff x="4707498" y="1706457"/>
            <a:chExt cx="198178" cy="281733"/>
          </a:xfrm>
        </p:grpSpPr>
        <p:sp>
          <p:nvSpPr>
            <p:cNvPr id="79" name="円/楕円 78"/>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80"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55" name="正方形/長方形 54">
            <a:extLst>
              <a:ext uri="{FF2B5EF4-FFF2-40B4-BE49-F238E27FC236}">
                <a16:creationId xmlns:a16="http://schemas.microsoft.com/office/drawing/2014/main" id="{AC42AED1-8550-4004-A52D-86A2D40C9C60}"/>
              </a:ext>
            </a:extLst>
          </p:cNvPr>
          <p:cNvSpPr/>
          <p:nvPr/>
        </p:nvSpPr>
        <p:spPr>
          <a:xfrm>
            <a:off x="3465051" y="9230046"/>
            <a:ext cx="554499" cy="198569"/>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56" name="グループ化 55">
            <a:extLst>
              <a:ext uri="{FF2B5EF4-FFF2-40B4-BE49-F238E27FC236}">
                <a16:creationId xmlns:a16="http://schemas.microsoft.com/office/drawing/2014/main" id="{E44CAED8-9905-45EA-A4F6-80659AE72A91}"/>
              </a:ext>
            </a:extLst>
          </p:cNvPr>
          <p:cNvGrpSpPr/>
          <p:nvPr/>
        </p:nvGrpSpPr>
        <p:grpSpPr>
          <a:xfrm>
            <a:off x="3221598" y="9176138"/>
            <a:ext cx="198178" cy="281733"/>
            <a:chOff x="4707498" y="2767507"/>
            <a:chExt cx="198178" cy="281733"/>
          </a:xfrm>
        </p:grpSpPr>
        <p:sp>
          <p:nvSpPr>
            <p:cNvPr id="59" name="円/楕円 39">
              <a:extLst>
                <a:ext uri="{FF2B5EF4-FFF2-40B4-BE49-F238E27FC236}">
                  <a16:creationId xmlns:a16="http://schemas.microsoft.com/office/drawing/2014/main" id="{4553FF21-C120-4816-ADB6-E1F41AA6921A}"/>
                </a:ext>
              </a:extLst>
            </p:cNvPr>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3" name="コンテンツ プレースホルダー 2">
              <a:extLst>
                <a:ext uri="{FF2B5EF4-FFF2-40B4-BE49-F238E27FC236}">
                  <a16:creationId xmlns:a16="http://schemas.microsoft.com/office/drawing/2014/main" id="{5F9773D4-230F-45BD-9E4C-4D5610EE5297}"/>
                </a:ext>
              </a:extLst>
            </p:cNvPr>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３</a:t>
              </a:r>
            </a:p>
          </p:txBody>
        </p:sp>
      </p:grpSp>
      <p:pic>
        <p:nvPicPr>
          <p:cNvPr id="9" name="図 8">
            <a:extLst>
              <a:ext uri="{FF2B5EF4-FFF2-40B4-BE49-F238E27FC236}">
                <a16:creationId xmlns:a16="http://schemas.microsoft.com/office/drawing/2014/main" id="{4A9BB1DC-78C4-4381-A800-BF695CC034B0}"/>
              </a:ext>
            </a:extLst>
          </p:cNvPr>
          <p:cNvPicPr>
            <a:picLocks noChangeAspect="1"/>
          </p:cNvPicPr>
          <p:nvPr/>
        </p:nvPicPr>
        <p:blipFill>
          <a:blip r:embed="rId8"/>
          <a:stretch>
            <a:fillRect/>
          </a:stretch>
        </p:blipFill>
        <p:spPr>
          <a:xfrm>
            <a:off x="191944" y="2001406"/>
            <a:ext cx="4390954" cy="1612473"/>
          </a:xfrm>
          <a:prstGeom prst="rect">
            <a:avLst/>
          </a:prstGeom>
        </p:spPr>
      </p:pic>
      <p:sp>
        <p:nvSpPr>
          <p:cNvPr id="49" name="正方形/長方形 48"/>
          <p:cNvSpPr/>
          <p:nvPr/>
        </p:nvSpPr>
        <p:spPr>
          <a:xfrm>
            <a:off x="560873" y="2947728"/>
            <a:ext cx="644472" cy="191145"/>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50" name="グループ化 49"/>
          <p:cNvGrpSpPr/>
          <p:nvPr/>
        </p:nvGrpSpPr>
        <p:grpSpPr>
          <a:xfrm>
            <a:off x="307403" y="2877113"/>
            <a:ext cx="198178" cy="281733"/>
            <a:chOff x="4707498" y="1706457"/>
            <a:chExt cx="198178" cy="281733"/>
          </a:xfrm>
        </p:grpSpPr>
        <p:sp>
          <p:nvSpPr>
            <p:cNvPr id="51" name="円/楕円 54"/>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2"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12" name="テキスト ボックス 11">
            <a:extLst>
              <a:ext uri="{FF2B5EF4-FFF2-40B4-BE49-F238E27FC236}">
                <a16:creationId xmlns:a16="http://schemas.microsoft.com/office/drawing/2014/main" id="{FCD16B62-DF8D-4757-AAC0-B37DD2621BED}"/>
              </a:ext>
            </a:extLst>
          </p:cNvPr>
          <p:cNvSpPr txBox="1"/>
          <p:nvPr/>
        </p:nvSpPr>
        <p:spPr>
          <a:xfrm>
            <a:off x="1643049" y="6939164"/>
            <a:ext cx="1571622" cy="200055"/>
          </a:xfrm>
          <a:prstGeom prst="rect">
            <a:avLst/>
          </a:prstGeom>
          <a:solidFill>
            <a:schemeClr val="bg1"/>
          </a:solidFill>
        </p:spPr>
        <p:txBody>
          <a:bodyPr wrap="square" rtlCol="0">
            <a:spAutoFit/>
          </a:bodyPr>
          <a:lstStyle/>
          <a:p>
            <a:r>
              <a:rPr lang="ja-JP" altLang="en-US" sz="700" dirty="0"/>
              <a:t>正しい生年月日に修正してください</a:t>
            </a:r>
            <a:endParaRPr kumimoji="1" lang="ja-JP" altLang="en-US" sz="700" dirty="0"/>
          </a:p>
        </p:txBody>
      </p:sp>
      <p:sp>
        <p:nvSpPr>
          <p:cNvPr id="54" name="正方形/長方形 53">
            <a:extLst>
              <a:ext uri="{FF2B5EF4-FFF2-40B4-BE49-F238E27FC236}">
                <a16:creationId xmlns:a16="http://schemas.microsoft.com/office/drawing/2014/main" id="{CE2503DB-5D6E-4D03-A38A-A95EEC590AE2}"/>
              </a:ext>
            </a:extLst>
          </p:cNvPr>
          <p:cNvSpPr/>
          <p:nvPr/>
        </p:nvSpPr>
        <p:spPr>
          <a:xfrm>
            <a:off x="1640526" y="6923924"/>
            <a:ext cx="1581071" cy="215295"/>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4" name="テキスト ボックス 63">
            <a:extLst>
              <a:ext uri="{FF2B5EF4-FFF2-40B4-BE49-F238E27FC236}">
                <a16:creationId xmlns:a16="http://schemas.microsoft.com/office/drawing/2014/main" id="{99BEBA9A-680D-4FF1-9CB5-AD625098DB77}"/>
              </a:ext>
            </a:extLst>
          </p:cNvPr>
          <p:cNvSpPr txBox="1"/>
          <p:nvPr/>
        </p:nvSpPr>
        <p:spPr bwMode="gray">
          <a:xfrm>
            <a:off x="1645625" y="6595472"/>
            <a:ext cx="838787" cy="200055"/>
          </a:xfrm>
          <a:prstGeom prst="rect">
            <a:avLst/>
          </a:prstGeom>
          <a:solidFill>
            <a:schemeClr val="bg1"/>
          </a:solidFill>
        </p:spPr>
        <p:txBody>
          <a:bodyPr wrap="square" rtlCol="0">
            <a:spAutoFit/>
          </a:bodyPr>
          <a:lstStyle/>
          <a:p>
            <a:r>
              <a:rPr lang="ja-JP" altLang="en-US" sz="700" dirty="0"/>
              <a:t>シエン　タロウ</a:t>
            </a:r>
            <a:endParaRPr kumimoji="1" lang="ja-JP" altLang="en-US" sz="700" dirty="0"/>
          </a:p>
        </p:txBody>
      </p:sp>
      <p:sp>
        <p:nvSpPr>
          <p:cNvPr id="66" name="正方形/長方形 65"/>
          <p:cNvSpPr/>
          <p:nvPr/>
        </p:nvSpPr>
        <p:spPr>
          <a:xfrm>
            <a:off x="1637878" y="6618554"/>
            <a:ext cx="789092" cy="157064"/>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65" name="グループ化 64">
            <a:extLst>
              <a:ext uri="{FF2B5EF4-FFF2-40B4-BE49-F238E27FC236}">
                <a16:creationId xmlns:a16="http://schemas.microsoft.com/office/drawing/2014/main" id="{BA3C5692-D27E-4464-931D-954FC0FC86D3}"/>
              </a:ext>
            </a:extLst>
          </p:cNvPr>
          <p:cNvGrpSpPr/>
          <p:nvPr/>
        </p:nvGrpSpPr>
        <p:grpSpPr>
          <a:xfrm>
            <a:off x="4716621" y="7672520"/>
            <a:ext cx="198178" cy="281733"/>
            <a:chOff x="4707498" y="2767507"/>
            <a:chExt cx="198178" cy="281733"/>
          </a:xfrm>
        </p:grpSpPr>
        <p:sp>
          <p:nvSpPr>
            <p:cNvPr id="70" name="円/楕円 39">
              <a:extLst>
                <a:ext uri="{FF2B5EF4-FFF2-40B4-BE49-F238E27FC236}">
                  <a16:creationId xmlns:a16="http://schemas.microsoft.com/office/drawing/2014/main" id="{A4F5BDFC-7AF0-41E0-8613-D3C8CDBEA843}"/>
                </a:ext>
              </a:extLst>
            </p:cNvPr>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1" name="コンテンツ プレースホルダー 2">
              <a:extLst>
                <a:ext uri="{FF2B5EF4-FFF2-40B4-BE49-F238E27FC236}">
                  <a16:creationId xmlns:a16="http://schemas.microsoft.com/office/drawing/2014/main" id="{34459723-EDF0-4539-A750-E0F6213425BC}"/>
                </a:ext>
              </a:extLst>
            </p:cNvPr>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３</a:t>
              </a:r>
            </a:p>
          </p:txBody>
        </p:sp>
      </p:grpSp>
    </p:spTree>
    <p:extLst>
      <p:ext uri="{BB962C8B-B14F-4D97-AF65-F5344CB8AC3E}">
        <p14:creationId xmlns:p14="http://schemas.microsoft.com/office/powerpoint/2010/main" val="780494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l="-469"/>
          <a:stretch/>
        </p:blipFill>
        <p:spPr>
          <a:xfrm>
            <a:off x="244221" y="5862736"/>
            <a:ext cx="4270664" cy="3732352"/>
          </a:xfrm>
          <a:prstGeom prst="rect">
            <a:avLst/>
          </a:prstGeom>
        </p:spPr>
      </p:pic>
      <p:pic>
        <p:nvPicPr>
          <p:cNvPr id="3" name="図 2"/>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24134" y="1248424"/>
            <a:ext cx="4278218" cy="4254726"/>
          </a:xfrm>
          <a:prstGeom prst="rect">
            <a:avLst/>
          </a:prstGeom>
        </p:spPr>
      </p:pic>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2-3.</a:t>
            </a:r>
            <a:r>
              <a:rPr lang="ja-JP" altLang="en-US" dirty="0">
                <a:solidFill>
                  <a:srgbClr val="000000"/>
                </a:solidFill>
              </a:rPr>
              <a:t> 受給資格認定の申請をする</a:t>
            </a:r>
          </a:p>
        </p:txBody>
      </p:sp>
      <p:sp>
        <p:nvSpPr>
          <p:cNvPr id="34" name="正方形/長方形 33"/>
          <p:cNvSpPr/>
          <p:nvPr/>
        </p:nvSpPr>
        <p:spPr>
          <a:xfrm>
            <a:off x="206959" y="781430"/>
            <a:ext cx="6562912"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認定申請登録 </a:t>
            </a:r>
            <a:r>
              <a:rPr lang="en-US" altLang="zh-TW"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学校情報</a:t>
            </a:r>
            <a:r>
              <a:rPr lang="en-US" altLang="zh-TW"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(1/2)</a:t>
            </a:r>
            <a:endPar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4575797" y="1308306"/>
            <a:ext cx="2236310" cy="3805805"/>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a:endPar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学校名や在学期間が</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表示されるので、正しいことを確認します。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過去に他の学校に在籍していたかどうかを入力します。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過去に他の学校に在籍した期間がない場合</a:t>
            </a:r>
            <a:endPar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447675" indent="-177800"/>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に進みます。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177800"/>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過去に他の学校に在籍した期間がある場合</a:t>
            </a:r>
            <a:endPar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447675" indent="-177800"/>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ページへ。</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「保護者等情報入力」ボタンをクリックします。</a:t>
            </a:r>
            <a:endParaRPr kumimoji="1"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1361132" y="8718698"/>
            <a:ext cx="2828096" cy="183995"/>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3" name="正方形/長方形 42"/>
          <p:cNvSpPr/>
          <p:nvPr/>
        </p:nvSpPr>
        <p:spPr>
          <a:xfrm>
            <a:off x="3456230" y="4948956"/>
            <a:ext cx="600272" cy="152507"/>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正方形/長方形 14"/>
          <p:cNvSpPr/>
          <p:nvPr/>
        </p:nvSpPr>
        <p:spPr bwMode="gray">
          <a:xfrm>
            <a:off x="492547" y="5506028"/>
            <a:ext cx="4070350" cy="250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うち支給停止期間「あり」にチェックした状態の画面</a:t>
            </a:r>
          </a:p>
        </p:txBody>
      </p:sp>
      <p:sp>
        <p:nvSpPr>
          <p:cNvPr id="18" name="正方形/長方形 17"/>
          <p:cNvSpPr/>
          <p:nvPr/>
        </p:nvSpPr>
        <p:spPr>
          <a:xfrm>
            <a:off x="4562897" y="5349643"/>
            <a:ext cx="2248268" cy="2864851"/>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354013" indent="-354013"/>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現在の学校で支給停止期間がある場合、「あり」にチェックします。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354013" indent="-35401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354013" indent="-354013"/>
            <a:endParaRPr lang="en-US" altLang="ja-JP" sz="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354013" indent="-354013"/>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支給が停止されていた期間を入力します。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354013" indent="-354013"/>
            <a:endParaRPr lang="en-US" altLang="ja-JP" sz="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358775" indent="-358775">
              <a:tabLst>
                <a:tab pos="449263" algn="l"/>
              </a:tabLst>
            </a:pP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355600" indent="-266700"/>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前の画面の入力内容を修正する場合、「認定申請登録</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生徒情報</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に戻る」ボタンをクリックします。</a:t>
            </a:r>
          </a:p>
        </p:txBody>
      </p:sp>
      <p:sp>
        <p:nvSpPr>
          <p:cNvPr id="20" name="正方形/長方形 19"/>
          <p:cNvSpPr/>
          <p:nvPr/>
        </p:nvSpPr>
        <p:spPr>
          <a:xfrm>
            <a:off x="1416055" y="3676277"/>
            <a:ext cx="568175" cy="197989"/>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 name="下矢印 1"/>
          <p:cNvSpPr/>
          <p:nvPr/>
        </p:nvSpPr>
        <p:spPr>
          <a:xfrm>
            <a:off x="238928" y="5552690"/>
            <a:ext cx="304346" cy="204335"/>
          </a:xfrm>
          <a:prstGeom prst="downArrow">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正方形/長方形 36"/>
          <p:cNvSpPr/>
          <p:nvPr/>
        </p:nvSpPr>
        <p:spPr>
          <a:xfrm>
            <a:off x="314325" y="2853707"/>
            <a:ext cx="4053106" cy="1703989"/>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正方形/長方形 41"/>
          <p:cNvSpPr/>
          <p:nvPr/>
        </p:nvSpPr>
        <p:spPr>
          <a:xfrm>
            <a:off x="747261" y="4912829"/>
            <a:ext cx="1012404" cy="179322"/>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角丸四角形 24"/>
          <p:cNvSpPr/>
          <p:nvPr/>
        </p:nvSpPr>
        <p:spPr>
          <a:xfrm>
            <a:off x="4783929" y="1189725"/>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4783928" y="5254934"/>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 name="グループ化 4"/>
          <p:cNvGrpSpPr/>
          <p:nvPr/>
        </p:nvGrpSpPr>
        <p:grpSpPr>
          <a:xfrm>
            <a:off x="4452792" y="5515772"/>
            <a:ext cx="577354" cy="258972"/>
            <a:chOff x="4490893" y="3026361"/>
            <a:chExt cx="577354" cy="258972"/>
          </a:xfrm>
        </p:grpSpPr>
        <p:sp>
          <p:nvSpPr>
            <p:cNvPr id="73" name="円/楕円 72"/>
            <p:cNvSpPr/>
            <p:nvPr/>
          </p:nvSpPr>
          <p:spPr>
            <a:xfrm flipV="1">
              <a:off x="4616791" y="3072338"/>
              <a:ext cx="390911"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4" name="コンテンツ プレースホルダー 2"/>
            <p:cNvSpPr txBox="1">
              <a:spLocks/>
            </p:cNvSpPr>
            <p:nvPr/>
          </p:nvSpPr>
          <p:spPr>
            <a:xfrm>
              <a:off x="4490893" y="3026361"/>
              <a:ext cx="577354" cy="258972"/>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200" dirty="0">
                  <a:solidFill>
                    <a:schemeClr val="bg1"/>
                  </a:solidFill>
                </a:rPr>
                <a:t> </a:t>
              </a:r>
              <a:r>
                <a:rPr lang="en-US" altLang="ja-JP" sz="1100" dirty="0">
                  <a:solidFill>
                    <a:schemeClr val="bg1"/>
                  </a:solidFill>
                </a:rPr>
                <a:t>Ⅰ-1</a:t>
              </a:r>
              <a:endParaRPr lang="ja-JP" altLang="en-US" sz="1100" dirty="0">
                <a:solidFill>
                  <a:schemeClr val="bg1"/>
                </a:solidFill>
              </a:endParaRPr>
            </a:p>
          </p:txBody>
        </p:sp>
      </p:grpSp>
      <p:grpSp>
        <p:nvGrpSpPr>
          <p:cNvPr id="114" name="グループ化 113"/>
          <p:cNvGrpSpPr/>
          <p:nvPr/>
        </p:nvGrpSpPr>
        <p:grpSpPr>
          <a:xfrm>
            <a:off x="844323" y="3601098"/>
            <a:ext cx="577354" cy="258972"/>
            <a:chOff x="4490893" y="3026361"/>
            <a:chExt cx="577354" cy="258972"/>
          </a:xfrm>
        </p:grpSpPr>
        <p:sp>
          <p:nvSpPr>
            <p:cNvPr id="115" name="円/楕円 114"/>
            <p:cNvSpPr/>
            <p:nvPr/>
          </p:nvSpPr>
          <p:spPr>
            <a:xfrm flipV="1">
              <a:off x="4616791" y="3072338"/>
              <a:ext cx="390911"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16" name="コンテンツ プレースホルダー 2"/>
            <p:cNvSpPr txBox="1">
              <a:spLocks/>
            </p:cNvSpPr>
            <p:nvPr/>
          </p:nvSpPr>
          <p:spPr>
            <a:xfrm>
              <a:off x="4490893" y="3026361"/>
              <a:ext cx="577354" cy="258972"/>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200" dirty="0">
                  <a:solidFill>
                    <a:schemeClr val="bg1"/>
                  </a:solidFill>
                </a:rPr>
                <a:t> </a:t>
              </a:r>
              <a:r>
                <a:rPr lang="en-US" altLang="ja-JP" sz="1100" dirty="0">
                  <a:solidFill>
                    <a:schemeClr val="bg1"/>
                  </a:solidFill>
                </a:rPr>
                <a:t>Ⅰ-1</a:t>
              </a:r>
              <a:endParaRPr lang="ja-JP" altLang="en-US" sz="1100" dirty="0">
                <a:solidFill>
                  <a:schemeClr val="bg1"/>
                </a:solidFill>
              </a:endParaRPr>
            </a:p>
          </p:txBody>
        </p:sp>
      </p:grpSp>
      <p:grpSp>
        <p:nvGrpSpPr>
          <p:cNvPr id="117" name="グループ化 116"/>
          <p:cNvGrpSpPr/>
          <p:nvPr/>
        </p:nvGrpSpPr>
        <p:grpSpPr>
          <a:xfrm>
            <a:off x="757861" y="8643721"/>
            <a:ext cx="577354" cy="258972"/>
            <a:chOff x="4490893" y="3026361"/>
            <a:chExt cx="577354" cy="258972"/>
          </a:xfrm>
        </p:grpSpPr>
        <p:sp>
          <p:nvSpPr>
            <p:cNvPr id="118" name="円/楕円 117"/>
            <p:cNvSpPr/>
            <p:nvPr/>
          </p:nvSpPr>
          <p:spPr>
            <a:xfrm flipV="1">
              <a:off x="4616791" y="3072338"/>
              <a:ext cx="390911"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19" name="コンテンツ プレースホルダー 2"/>
            <p:cNvSpPr txBox="1">
              <a:spLocks/>
            </p:cNvSpPr>
            <p:nvPr/>
          </p:nvSpPr>
          <p:spPr>
            <a:xfrm>
              <a:off x="4490893" y="3026361"/>
              <a:ext cx="577354" cy="258972"/>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200" dirty="0">
                  <a:solidFill>
                    <a:schemeClr val="bg1"/>
                  </a:solidFill>
                </a:rPr>
                <a:t> </a:t>
              </a:r>
              <a:r>
                <a:rPr lang="en-US" altLang="ja-JP" sz="1100" dirty="0">
                  <a:solidFill>
                    <a:schemeClr val="bg1"/>
                  </a:solidFill>
                </a:rPr>
                <a:t>Ⅰ-2</a:t>
              </a:r>
              <a:endParaRPr lang="ja-JP" altLang="en-US" sz="1100" dirty="0">
                <a:solidFill>
                  <a:schemeClr val="bg1"/>
                </a:solidFill>
              </a:endParaRPr>
            </a:p>
          </p:txBody>
        </p:sp>
      </p:grpSp>
      <p:grpSp>
        <p:nvGrpSpPr>
          <p:cNvPr id="120" name="グループ化 119"/>
          <p:cNvGrpSpPr/>
          <p:nvPr/>
        </p:nvGrpSpPr>
        <p:grpSpPr>
          <a:xfrm>
            <a:off x="4452792" y="6360566"/>
            <a:ext cx="577354" cy="258972"/>
            <a:chOff x="4490893" y="3026361"/>
            <a:chExt cx="577354" cy="258972"/>
          </a:xfrm>
        </p:grpSpPr>
        <p:sp>
          <p:nvSpPr>
            <p:cNvPr id="121" name="円/楕円 120"/>
            <p:cNvSpPr/>
            <p:nvPr/>
          </p:nvSpPr>
          <p:spPr>
            <a:xfrm flipV="1">
              <a:off x="4616791" y="3072338"/>
              <a:ext cx="390911"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22" name="コンテンツ プレースホルダー 2"/>
            <p:cNvSpPr txBox="1">
              <a:spLocks/>
            </p:cNvSpPr>
            <p:nvPr/>
          </p:nvSpPr>
          <p:spPr>
            <a:xfrm>
              <a:off x="4490893" y="3026361"/>
              <a:ext cx="577354" cy="258972"/>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200" dirty="0">
                  <a:solidFill>
                    <a:schemeClr val="bg1"/>
                  </a:solidFill>
                </a:rPr>
                <a:t> </a:t>
              </a:r>
              <a:r>
                <a:rPr lang="en-US" altLang="ja-JP" sz="1100" dirty="0">
                  <a:solidFill>
                    <a:schemeClr val="bg1"/>
                  </a:solidFill>
                </a:rPr>
                <a:t>Ⅰ-2</a:t>
              </a:r>
              <a:endParaRPr lang="ja-JP" altLang="en-US" sz="1100" dirty="0">
                <a:solidFill>
                  <a:schemeClr val="bg1"/>
                </a:solidFill>
              </a:endParaRPr>
            </a:p>
          </p:txBody>
        </p:sp>
      </p:grpSp>
      <p:grpSp>
        <p:nvGrpSpPr>
          <p:cNvPr id="141" name="グループ化 140"/>
          <p:cNvGrpSpPr/>
          <p:nvPr/>
        </p:nvGrpSpPr>
        <p:grpSpPr>
          <a:xfrm>
            <a:off x="4675056" y="6966919"/>
            <a:ext cx="198178" cy="281733"/>
            <a:chOff x="4714005" y="5031865"/>
            <a:chExt cx="198178" cy="281733"/>
          </a:xfrm>
        </p:grpSpPr>
        <p:sp>
          <p:nvSpPr>
            <p:cNvPr id="142" name="円/楕円 141"/>
            <p:cNvSpPr/>
            <p:nvPr/>
          </p:nvSpPr>
          <p:spPr>
            <a:xfrm flipV="1">
              <a:off x="4714005" y="5092659"/>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chemeClr val="accent3">
                    <a:lumMod val="75000"/>
                  </a:schemeClr>
                </a:solidFill>
              </a:endParaRPr>
            </a:p>
          </p:txBody>
        </p:sp>
        <p:sp>
          <p:nvSpPr>
            <p:cNvPr id="143" name="コンテンツ プレースホルダー 2"/>
            <p:cNvSpPr txBox="1">
              <a:spLocks/>
            </p:cNvSpPr>
            <p:nvPr/>
          </p:nvSpPr>
          <p:spPr>
            <a:xfrm>
              <a:off x="4757570" y="5031865"/>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grpSp>
        <p:nvGrpSpPr>
          <p:cNvPr id="144" name="グループ化 143"/>
          <p:cNvGrpSpPr/>
          <p:nvPr/>
        </p:nvGrpSpPr>
        <p:grpSpPr>
          <a:xfrm>
            <a:off x="498757" y="4844491"/>
            <a:ext cx="198178" cy="281733"/>
            <a:chOff x="4714005" y="5031865"/>
            <a:chExt cx="198178" cy="281733"/>
          </a:xfrm>
        </p:grpSpPr>
        <p:sp>
          <p:nvSpPr>
            <p:cNvPr id="145" name="円/楕円 144"/>
            <p:cNvSpPr/>
            <p:nvPr/>
          </p:nvSpPr>
          <p:spPr>
            <a:xfrm flipV="1">
              <a:off x="4714005" y="5092659"/>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chemeClr val="accent3">
                    <a:lumMod val="75000"/>
                  </a:schemeClr>
                </a:solidFill>
              </a:endParaRPr>
            </a:p>
          </p:txBody>
        </p:sp>
        <p:sp>
          <p:nvSpPr>
            <p:cNvPr id="146" name="コンテンツ プレースホルダー 2"/>
            <p:cNvSpPr txBox="1">
              <a:spLocks/>
            </p:cNvSpPr>
            <p:nvPr/>
          </p:nvSpPr>
          <p:spPr>
            <a:xfrm>
              <a:off x="4757570" y="5031865"/>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grpSp>
        <p:nvGrpSpPr>
          <p:cNvPr id="67" name="グループ化 66"/>
          <p:cNvGrpSpPr/>
          <p:nvPr/>
        </p:nvGrpSpPr>
        <p:grpSpPr>
          <a:xfrm>
            <a:off x="4605898" y="2285596"/>
            <a:ext cx="198178" cy="281733"/>
            <a:chOff x="4707498" y="2767507"/>
            <a:chExt cx="198178" cy="281733"/>
          </a:xfrm>
        </p:grpSpPr>
        <p:sp>
          <p:nvSpPr>
            <p:cNvPr id="68" name="円/楕円 67"/>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9"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70" name="グループ化 69"/>
          <p:cNvGrpSpPr/>
          <p:nvPr/>
        </p:nvGrpSpPr>
        <p:grpSpPr>
          <a:xfrm>
            <a:off x="3182531" y="4795803"/>
            <a:ext cx="198178" cy="281733"/>
            <a:chOff x="4707498" y="2767507"/>
            <a:chExt cx="198178" cy="281733"/>
          </a:xfrm>
        </p:grpSpPr>
        <p:sp>
          <p:nvSpPr>
            <p:cNvPr id="71" name="円/楕円 70"/>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2"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3</a:t>
              </a:r>
              <a:endParaRPr lang="ja-JP" altLang="en-US" sz="1400" dirty="0">
                <a:solidFill>
                  <a:schemeClr val="bg1"/>
                </a:solidFill>
              </a:endParaRPr>
            </a:p>
          </p:txBody>
        </p:sp>
      </p:grpSp>
      <p:grpSp>
        <p:nvGrpSpPr>
          <p:cNvPr id="75" name="グループ化 74"/>
          <p:cNvGrpSpPr/>
          <p:nvPr/>
        </p:nvGrpSpPr>
        <p:grpSpPr>
          <a:xfrm>
            <a:off x="4605898" y="1438233"/>
            <a:ext cx="198178" cy="281733"/>
            <a:chOff x="4707498" y="1706457"/>
            <a:chExt cx="198178" cy="281733"/>
          </a:xfrm>
        </p:grpSpPr>
        <p:sp>
          <p:nvSpPr>
            <p:cNvPr id="76" name="円/楕円 75"/>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7"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78" name="グループ化 77"/>
          <p:cNvGrpSpPr/>
          <p:nvPr/>
        </p:nvGrpSpPr>
        <p:grpSpPr>
          <a:xfrm>
            <a:off x="379657" y="2525726"/>
            <a:ext cx="198178" cy="281733"/>
            <a:chOff x="4707498" y="1706457"/>
            <a:chExt cx="198178" cy="281733"/>
          </a:xfrm>
        </p:grpSpPr>
        <p:sp>
          <p:nvSpPr>
            <p:cNvPr id="79" name="円/楕円 78"/>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80"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82" name="グループ化 81"/>
          <p:cNvGrpSpPr/>
          <p:nvPr/>
        </p:nvGrpSpPr>
        <p:grpSpPr>
          <a:xfrm>
            <a:off x="4631298" y="4254340"/>
            <a:ext cx="198178" cy="281733"/>
            <a:chOff x="4707498" y="2767507"/>
            <a:chExt cx="198178" cy="281733"/>
          </a:xfrm>
        </p:grpSpPr>
        <p:sp>
          <p:nvSpPr>
            <p:cNvPr id="83" name="円/楕円 70"/>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84"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3</a:t>
              </a:r>
              <a:endParaRPr lang="ja-JP" altLang="en-US" sz="1400" dirty="0">
                <a:solidFill>
                  <a:schemeClr val="bg1"/>
                </a:solidFill>
              </a:endParaRPr>
            </a:p>
          </p:txBody>
        </p:sp>
      </p:grpSp>
      <p:grpSp>
        <p:nvGrpSpPr>
          <p:cNvPr id="85" name="グループ化 84"/>
          <p:cNvGrpSpPr/>
          <p:nvPr/>
        </p:nvGrpSpPr>
        <p:grpSpPr>
          <a:xfrm>
            <a:off x="422293" y="4547709"/>
            <a:ext cx="198178" cy="281733"/>
            <a:chOff x="4707498" y="2767507"/>
            <a:chExt cx="198178" cy="281733"/>
          </a:xfrm>
        </p:grpSpPr>
        <p:sp>
          <p:nvSpPr>
            <p:cNvPr id="86" name="円/楕円 67"/>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87"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sp>
        <p:nvSpPr>
          <p:cNvPr id="88" name="正方形/長方形 87"/>
          <p:cNvSpPr/>
          <p:nvPr/>
        </p:nvSpPr>
        <p:spPr>
          <a:xfrm>
            <a:off x="686302" y="4617709"/>
            <a:ext cx="3370200" cy="172968"/>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89" name="グループ化 88"/>
          <p:cNvGrpSpPr/>
          <p:nvPr/>
        </p:nvGrpSpPr>
        <p:grpSpPr>
          <a:xfrm>
            <a:off x="5155348" y="3090429"/>
            <a:ext cx="198178" cy="281733"/>
            <a:chOff x="4707498" y="2767507"/>
            <a:chExt cx="198178" cy="281733"/>
          </a:xfrm>
        </p:grpSpPr>
        <p:sp>
          <p:nvSpPr>
            <p:cNvPr id="90" name="円/楕円 70"/>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91"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3</a:t>
              </a:r>
              <a:endParaRPr lang="ja-JP" altLang="en-US" sz="1400" dirty="0">
                <a:solidFill>
                  <a:schemeClr val="bg1"/>
                </a:solidFill>
              </a:endParaRPr>
            </a:p>
          </p:txBody>
        </p:sp>
      </p:grpSp>
      <p:sp>
        <p:nvSpPr>
          <p:cNvPr id="92" name="右矢印 91"/>
          <p:cNvSpPr/>
          <p:nvPr/>
        </p:nvSpPr>
        <p:spPr>
          <a:xfrm>
            <a:off x="4935813" y="3171915"/>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3" name="右矢印 92"/>
          <p:cNvSpPr/>
          <p:nvPr/>
        </p:nvSpPr>
        <p:spPr>
          <a:xfrm>
            <a:off x="4928718" y="3981559"/>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テキスト ボックス 5"/>
          <p:cNvSpPr txBox="1"/>
          <p:nvPr/>
        </p:nvSpPr>
        <p:spPr bwMode="gray">
          <a:xfrm>
            <a:off x="1416055" y="3486415"/>
            <a:ext cx="849027" cy="169277"/>
          </a:xfrm>
          <a:prstGeom prst="rect">
            <a:avLst/>
          </a:prstGeom>
          <a:solidFill>
            <a:schemeClr val="bg1"/>
          </a:solidFill>
        </p:spPr>
        <p:txBody>
          <a:bodyPr wrap="square" rtlCol="0">
            <a:spAutoFit/>
          </a:bodyPr>
          <a:lstStyle/>
          <a:p>
            <a:r>
              <a:rPr kumimoji="1" lang="en-US" altLang="ja-JP" sz="500" dirty="0"/>
              <a:t>20XX</a:t>
            </a:r>
            <a:r>
              <a:rPr kumimoji="1" lang="ja-JP" altLang="en-US" sz="500" dirty="0"/>
              <a:t>年</a:t>
            </a:r>
            <a:r>
              <a:rPr kumimoji="1" lang="en-US" altLang="ja-JP" sz="500" dirty="0"/>
              <a:t>04</a:t>
            </a:r>
            <a:r>
              <a:rPr kumimoji="1" lang="ja-JP" altLang="en-US" sz="500" dirty="0"/>
              <a:t>月</a:t>
            </a:r>
            <a:r>
              <a:rPr kumimoji="1" lang="en-US" altLang="ja-JP" sz="500" dirty="0"/>
              <a:t>01</a:t>
            </a:r>
            <a:r>
              <a:rPr kumimoji="1" lang="ja-JP" altLang="en-US" sz="500" dirty="0"/>
              <a:t>日</a:t>
            </a:r>
          </a:p>
        </p:txBody>
      </p:sp>
      <p:sp>
        <p:nvSpPr>
          <p:cNvPr id="63" name="テキスト ボックス 62"/>
          <p:cNvSpPr txBox="1"/>
          <p:nvPr/>
        </p:nvSpPr>
        <p:spPr bwMode="gray">
          <a:xfrm>
            <a:off x="1311311" y="7817333"/>
            <a:ext cx="929867" cy="169277"/>
          </a:xfrm>
          <a:prstGeom prst="rect">
            <a:avLst/>
          </a:prstGeom>
          <a:solidFill>
            <a:schemeClr val="bg1"/>
          </a:solidFill>
        </p:spPr>
        <p:txBody>
          <a:bodyPr wrap="square" rtlCol="0">
            <a:spAutoFit/>
          </a:bodyPr>
          <a:lstStyle/>
          <a:p>
            <a:r>
              <a:rPr kumimoji="1" lang="en-US" altLang="ja-JP" sz="500" dirty="0"/>
              <a:t>20XX</a:t>
            </a:r>
            <a:r>
              <a:rPr kumimoji="1" lang="ja-JP" altLang="en-US" sz="500" dirty="0"/>
              <a:t>年</a:t>
            </a:r>
            <a:r>
              <a:rPr kumimoji="1" lang="en-US" altLang="ja-JP" sz="500" dirty="0"/>
              <a:t>04</a:t>
            </a:r>
            <a:r>
              <a:rPr kumimoji="1" lang="ja-JP" altLang="en-US" sz="500" dirty="0"/>
              <a:t>月</a:t>
            </a:r>
            <a:r>
              <a:rPr kumimoji="1" lang="en-US" altLang="ja-JP" sz="500" dirty="0"/>
              <a:t>01</a:t>
            </a:r>
            <a:r>
              <a:rPr kumimoji="1" lang="ja-JP" altLang="en-US" sz="500" dirty="0"/>
              <a:t>日</a:t>
            </a:r>
          </a:p>
        </p:txBody>
      </p:sp>
      <p:sp>
        <p:nvSpPr>
          <p:cNvPr id="61" name="テキスト ボックス 60"/>
          <p:cNvSpPr txBox="1"/>
          <p:nvPr/>
        </p:nvSpPr>
        <p:spPr>
          <a:xfrm>
            <a:off x="5142588" y="3909367"/>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10</a:t>
            </a:r>
            <a:r>
              <a:rPr lang="ja-JP" altLang="en-US" sz="1200" dirty="0">
                <a:solidFill>
                  <a:srgbClr val="000000"/>
                </a:solidFill>
              </a:rPr>
              <a:t>ページへ</a:t>
            </a:r>
            <a:endParaRPr kumimoji="1" lang="ja-JP" altLang="en-US" sz="1200" dirty="0">
              <a:solidFill>
                <a:srgbClr val="000000"/>
              </a:solidFill>
            </a:endParaRPr>
          </a:p>
        </p:txBody>
      </p:sp>
      <p:sp>
        <p:nvSpPr>
          <p:cNvPr id="62" name="テキスト ボックス 61"/>
          <p:cNvSpPr txBox="1"/>
          <p:nvPr/>
        </p:nvSpPr>
        <p:spPr>
          <a:xfrm>
            <a:off x="5142588" y="4740769"/>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11</a:t>
            </a:r>
            <a:r>
              <a:rPr lang="ja-JP" altLang="en-US" sz="1200" dirty="0">
                <a:solidFill>
                  <a:srgbClr val="000000"/>
                </a:solidFill>
              </a:rPr>
              <a:t>ページへ</a:t>
            </a:r>
            <a:endParaRPr kumimoji="1" lang="ja-JP" altLang="en-US" sz="1200" dirty="0">
              <a:solidFill>
                <a:srgbClr val="000000"/>
              </a:solidFill>
            </a:endParaRPr>
          </a:p>
        </p:txBody>
      </p:sp>
      <p:sp>
        <p:nvSpPr>
          <p:cNvPr id="64" name="右矢印 63"/>
          <p:cNvSpPr/>
          <p:nvPr/>
        </p:nvSpPr>
        <p:spPr>
          <a:xfrm>
            <a:off x="4935813" y="4807268"/>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65" name="図 6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2666" y="5998429"/>
            <a:ext cx="909765" cy="123843"/>
          </a:xfrm>
          <a:prstGeom prst="rect">
            <a:avLst/>
          </a:prstGeom>
        </p:spPr>
      </p:pic>
      <p:pic>
        <p:nvPicPr>
          <p:cNvPr id="66" name="図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4490" y="1831196"/>
            <a:ext cx="909765" cy="123843"/>
          </a:xfrm>
          <a:prstGeom prst="rect">
            <a:avLst/>
          </a:prstGeom>
        </p:spPr>
      </p:pic>
      <p:pic>
        <p:nvPicPr>
          <p:cNvPr id="81" name="図 8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929" y="1249957"/>
            <a:ext cx="4262897" cy="232935"/>
          </a:xfrm>
          <a:prstGeom prst="rect">
            <a:avLst/>
          </a:prstGeom>
        </p:spPr>
      </p:pic>
    </p:spTree>
    <p:extLst>
      <p:ext uri="{BB962C8B-B14F-4D97-AF65-F5344CB8AC3E}">
        <p14:creationId xmlns:p14="http://schemas.microsoft.com/office/powerpoint/2010/main" val="3608406040"/>
      </p:ext>
    </p:extLst>
  </p:cSld>
  <p:clrMapOvr>
    <a:masterClrMapping/>
  </p:clrMapOvr>
</p:sld>
</file>

<file path=ppt/theme/theme1.xml><?xml version="1.0" encoding="utf-8"?>
<a:theme xmlns:a="http://schemas.openxmlformats.org/drawingml/2006/main" name="1_Presentation_Template_A4_JP">
  <a:themeElements>
    <a:clrScheme name="NTT DATA COLOR MASTER">
      <a:dk1>
        <a:srgbClr val="404040"/>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ユーザー定義 2">
      <a:majorFont>
        <a:latin typeface="HGPｺﾞｼｯｸE"/>
        <a:ea typeface="HGPｺﾞｼｯｸE"/>
        <a:cs typeface=""/>
      </a:majorFont>
      <a:minorFont>
        <a:latin typeface="HGPｺﾞｼｯｸE"/>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lumMod val="75000"/>
            </a:schemeClr>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プレゼンテーションテンプレート_A4_20161220.pptx" id="{9C858962-F29B-4A66-8EC6-8BAF903AC268}" vid="{A6DDF9FA-FCEF-4354-BFA2-2E417DD6A1FB}"/>
    </a:ext>
  </a:extLst>
</a:theme>
</file>

<file path=ppt/theme/theme2.xml><?xml version="1.0" encoding="utf-8"?>
<a:theme xmlns:a="http://schemas.openxmlformats.org/drawingml/2006/main" name="2_Presentation_Template_A4_JP">
  <a:themeElements>
    <a:clrScheme name="NTT DATA COLOR MASTER">
      <a:dk1>
        <a:srgbClr val="404040"/>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ユーザー定義 2">
      <a:majorFont>
        <a:latin typeface="HGPｺﾞｼｯｸE"/>
        <a:ea typeface="HGPｺﾞｼｯｸE"/>
        <a:cs typeface=""/>
      </a:majorFont>
      <a:minorFont>
        <a:latin typeface="HGPｺﾞｼｯｸE"/>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lumMod val="75000"/>
            </a:schemeClr>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プレゼンテーションテンプレート_A4_20161220.pptx" id="{9C858962-F29B-4A66-8EC6-8BAF903AC268}" vid="{A6DDF9FA-FCEF-4354-BFA2-2E417DD6A1FB}"/>
    </a:ext>
  </a:extLst>
</a:theme>
</file>

<file path=ppt/theme/theme3.xml><?xml version="1.0" encoding="utf-8"?>
<a:theme xmlns:a="http://schemas.openxmlformats.org/drawingml/2006/main" name="3_Presentation_Template_A4_JP">
  <a:themeElements>
    <a:clrScheme name="NTT DATA COLOR MASTER">
      <a:dk1>
        <a:srgbClr val="404040"/>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ユーザー定義 2">
      <a:majorFont>
        <a:latin typeface="HGPｺﾞｼｯｸE"/>
        <a:ea typeface="HGPｺﾞｼｯｸE"/>
        <a:cs typeface=""/>
      </a:majorFont>
      <a:minorFont>
        <a:latin typeface="HGPｺﾞｼｯｸE"/>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lumMod val="75000"/>
            </a:schemeClr>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プレゼンテーションテンプレート_A4_20161220.pptx" id="{9C858962-F29B-4A66-8EC6-8BAF903AC268}" vid="{A6DDF9FA-FCEF-4354-BFA2-2E417DD6A1FB}"/>
    </a:ext>
  </a:extLst>
</a:theme>
</file>

<file path=ppt/theme/theme4.xml><?xml version="1.0" encoding="utf-8"?>
<a:theme xmlns:a="http://schemas.openxmlformats.org/drawingml/2006/main" name="4_Presentation_Template_A4_JP">
  <a:themeElements>
    <a:clrScheme name="NTT DATA COLOR MASTER">
      <a:dk1>
        <a:srgbClr val="404040"/>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ユーザー定義 2">
      <a:majorFont>
        <a:latin typeface="HGPｺﾞｼｯｸE"/>
        <a:ea typeface="HGPｺﾞｼｯｸE"/>
        <a:cs typeface=""/>
      </a:majorFont>
      <a:minorFont>
        <a:latin typeface="HGPｺﾞｼｯｸE"/>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lumMod val="75000"/>
            </a:schemeClr>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プレゼンテーションテンプレート_A4_20161220.pptx" id="{9C858962-F29B-4A66-8EC6-8BAF903AC268}" vid="{A6DDF9FA-FCEF-4354-BFA2-2E417DD6A1FB}"/>
    </a:ext>
  </a:extLst>
</a:theme>
</file>

<file path=ppt/theme/theme5.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94E978-13B2-46B0-88BE-7B3E6D8C15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A68E120-4C65-468F-B5E9-B842BED12E27}">
  <ds:schemaRefs>
    <ds:schemaRef ds:uri="http://purl.org/dc/elements/1.1/"/>
    <ds:schemaRef ds:uri="http://schemas.microsoft.com/office/infopath/2007/PartnerControls"/>
    <ds:schemaRef ds:uri="http://purl.org/dc/terms/"/>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FBD1C97-4509-4034-B271-6DA1B8DAF0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Presentation_Template_A4_JP</Template>
  <TotalTime>0</TotalTime>
  <Words>5662</Words>
  <Application>Microsoft Office PowerPoint</Application>
  <PresentationFormat>A4 210 x 297 mm</PresentationFormat>
  <Paragraphs>910</Paragraphs>
  <Slides>26</Slides>
  <Notes>21</Notes>
  <HiddenSlides>0</HiddenSlides>
  <MMClips>0</MMClips>
  <ScaleCrop>false</ScaleCrop>
  <HeadingPairs>
    <vt:vector size="6" baseType="variant">
      <vt:variant>
        <vt:lpstr>使用されているフォント</vt:lpstr>
      </vt:variant>
      <vt:variant>
        <vt:i4>11</vt:i4>
      </vt:variant>
      <vt:variant>
        <vt:lpstr>テーマ</vt:lpstr>
      </vt:variant>
      <vt:variant>
        <vt:i4>4</vt:i4>
      </vt:variant>
      <vt:variant>
        <vt:lpstr>スライド タイトル</vt:lpstr>
      </vt:variant>
      <vt:variant>
        <vt:i4>26</vt:i4>
      </vt:variant>
    </vt:vector>
  </HeadingPairs>
  <TitlesOfParts>
    <vt:vector size="41" baseType="lpstr">
      <vt:lpstr>HGPGothicE</vt:lpstr>
      <vt:lpstr>HGPGothicE</vt:lpstr>
      <vt:lpstr>HGP創英角ｺﾞｼｯｸUB</vt:lpstr>
      <vt:lpstr>HG創英角ﾎﾟｯﾌﾟ体</vt:lpstr>
      <vt:lpstr>Meiryo UI</vt:lpstr>
      <vt:lpstr>MS PGothic</vt:lpstr>
      <vt:lpstr>Yu Gothic</vt:lpstr>
      <vt:lpstr>游明朝</vt:lpstr>
      <vt:lpstr>Arial</vt:lpstr>
      <vt:lpstr>Times New Roman</vt:lpstr>
      <vt:lpstr>Wingdings</vt:lpstr>
      <vt:lpstr>1_Presentation_Template_A4_JP</vt:lpstr>
      <vt:lpstr>2_Presentation_Template_A4_JP</vt:lpstr>
      <vt:lpstr>3_Presentation_Template_A4_JP</vt:lpstr>
      <vt:lpstr>4_Presentation_Template_A4_JP</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2023-12-12T04:31:40Z</dcterms:created>
  <dcterms:modified xsi:type="dcterms:W3CDTF">2024-06-26T02:17:11Z</dcterms:modified>
  <cp:version/>
</cp:coreProperties>
</file>